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Bebas Neue" panose="020B0606020202050201" pitchFamily="34" charset="0"/>
      <p:regular r:id="rId43"/>
    </p:embeddedFont>
    <p:embeddedFont>
      <p:font typeface="Nunito" pitchFamily="2" charset="0"/>
      <p:regular r:id="rId44"/>
      <p:bold r:id="rId45"/>
      <p:italic r:id="rId46"/>
      <p:boldItalic r:id="rId47"/>
    </p:embeddedFont>
    <p:embeddedFont>
      <p:font typeface="Raleway" pitchFamily="2" charset="0"/>
      <p:regular r:id="rId48"/>
      <p:bold r:id="rId49"/>
      <p:italic r:id="rId50"/>
      <p:boldItalic r:id="rId51"/>
    </p:embeddedFont>
    <p:embeddedFont>
      <p:font typeface="Raleway Medium" pitchFamily="2" charset="0"/>
      <p:regular r:id="rId52"/>
      <p:bold r:id="rId53"/>
      <p:italic r:id="rId54"/>
      <p:boldItalic r:id="rId55"/>
    </p:embeddedFont>
    <p:embeddedFont>
      <p:font typeface="Roboto" panose="02000000000000000000" pitchFamily="2"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479932-65AC-4F7C-AE53-22FD053DA7C7}">
  <a:tblStyle styleId="{02479932-65AC-4F7C-AE53-22FD053DA7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varScale="1">
        <p:scale>
          <a:sx n="117" d="100"/>
          <a:sy n="117" d="100"/>
        </p:scale>
        <p:origin x="5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0a2de12baf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0a2de12baf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a73ee225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a73ee22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0a2de12baf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0a2de12baf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a379d2e3b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a379d2e3b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a379d2e3bb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a379d2e3bb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a379d2e3bb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a379d2e3b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0b68f5f6c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0b68f5f6c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a379d2e3bb_3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a379d2e3bb_3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a379d2e3bb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2a379d2e3bb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0b68f5f6c9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0b68f5f6c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fontAlgn="base">
              <a:spcBef>
                <a:spcPts val="150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The Power of Summarization:</a:t>
            </a:r>
          </a:p>
          <a:p>
            <a:pPr marL="742950" lvl="1" indent="-285750" algn="l" rtl="0" fontAlgn="base">
              <a:spcBef>
                <a:spcPts val="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Summarization is a game-changer, condensing information for quick understanding. Imagine going through a document 10 pages long and having to generate a summary of two sentences. AI can achieve this in just a few seconds.</a:t>
            </a:r>
          </a:p>
          <a:p>
            <a:pPr marL="742950" lvl="1" indent="-285750" algn="l" rtl="0" fontAlgn="base">
              <a:spcBef>
                <a:spcPts val="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It's everywhere: news, articles, research. But the question is that is it always fair?</a:t>
            </a:r>
          </a:p>
          <a:p>
            <a:pPr algn="l" rtl="0" fontAlgn="base">
              <a:spcBef>
                <a:spcPts val="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Unveiling the Challenge: Bias and Controversy:</a:t>
            </a:r>
          </a:p>
          <a:p>
            <a:pPr marL="742950" lvl="1" indent="-285750" algn="l" rtl="0" fontAlgn="base">
              <a:spcBef>
                <a:spcPts val="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Bias sneaks into algorithms, impacting how information is presented.</a:t>
            </a:r>
          </a:p>
          <a:p>
            <a:pPr marL="742950" lvl="1" indent="-285750" algn="l" rtl="0" fontAlgn="base">
              <a:spcBef>
                <a:spcPts val="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Controversial content poses risks—distorting the  facts, shaping opinions.</a:t>
            </a:r>
          </a:p>
          <a:p>
            <a:pPr algn="l" rtl="0" fontAlgn="base">
              <a:spcBef>
                <a:spcPts val="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Our Mission: Fair and Unbiased Summaries:</a:t>
            </a:r>
          </a:p>
          <a:p>
            <a:pPr marL="742950" lvl="1" indent="-285750" algn="l" rtl="0" fontAlgn="base">
              <a:spcBef>
                <a:spcPts val="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We're on a mission to make sure summaries are fair, not favoring any side and generate  unbiased content and display  just the facts.</a:t>
            </a:r>
          </a:p>
          <a:p>
            <a:pPr algn="l" rtl="0" fontAlgn="base">
              <a:spcBef>
                <a:spcPts val="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How We Do It: Identifying and Addressing Bias:</a:t>
            </a:r>
          </a:p>
          <a:p>
            <a:pPr marL="742950" lvl="1" indent="-285750" algn="l" rtl="0" fontAlgn="base">
              <a:spcBef>
                <a:spcPts val="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We're digging into algorithms, spotting biases that could skew information.</a:t>
            </a:r>
          </a:p>
          <a:p>
            <a:pPr marL="742950" lvl="1" indent="-285750" algn="l" rtl="0" fontAlgn="base">
              <a:spcBef>
                <a:spcPts val="0"/>
              </a:spcBef>
              <a:spcAft>
                <a:spcPts val="150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Controversial topics? We're not avoiding them; we're facing them head-on.</a:t>
            </a:r>
          </a:p>
          <a:p>
            <a:pPr marL="914400" algn="l" rtl="0">
              <a:spcBef>
                <a:spcPts val="1500"/>
              </a:spcBef>
              <a:spcAft>
                <a:spcPts val="1500"/>
              </a:spcAft>
            </a:pPr>
            <a:r>
              <a:rPr lang="en-US" sz="1200" b="0" i="0" u="none" strike="noStrike" dirty="0">
                <a:solidFill>
                  <a:srgbClr val="374151"/>
                </a:solidFill>
                <a:effectLst/>
                <a:latin typeface="Roboto" panose="02000000000000000000" pitchFamily="2" charset="0"/>
              </a:rPr>
              <a:t>Why it Matters: A World of Responsible AI:</a:t>
            </a:r>
            <a:endParaRPr lang="en-US" b="0" i="0" u="none" strike="noStrike" dirty="0">
              <a:solidFill>
                <a:srgbClr val="000000"/>
              </a:solidFill>
              <a:effectLst/>
            </a:endParaRPr>
          </a:p>
          <a:p>
            <a:pPr marL="457200" algn="l" rtl="0" fontAlgn="base">
              <a:spcBef>
                <a:spcPts val="1500"/>
              </a:spcBef>
              <a:spcAft>
                <a:spcPts val="150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In a world where robots are getting smarter, we need them to be fair and responsible too..</a:t>
            </a:r>
          </a:p>
          <a:p>
            <a:pPr marL="457200" algn="l" rtl="0" fontAlgn="base">
              <a:spcBef>
                <a:spcPts val="1500"/>
              </a:spcBef>
              <a:spcAft>
                <a:spcPts val="0"/>
              </a:spcAft>
              <a:buFont typeface="Arial" panose="020B0604020202020204" pitchFamily="34" charset="0"/>
              <a:buChar char="•"/>
            </a:pPr>
            <a:r>
              <a:rPr lang="en-US" sz="1200" b="0" i="0" u="none" strike="noStrike" dirty="0">
                <a:solidFill>
                  <a:srgbClr val="374151"/>
                </a:solidFill>
                <a:effectLst/>
                <a:latin typeface="Roboto" panose="02000000000000000000" pitchFamily="2" charset="0"/>
              </a:rPr>
              <a:t>Responsible AI isn't just a buzzword. It's about creating tech that respects all sides of the story.</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b68f5f6c9_0_1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b68f5f6c9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0a18aa2564_0_23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0a18aa2564_0_23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2a379d2e3bb_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2a379d2e3bb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0b68f5f6c9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0b68f5f6c9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a379d2e3b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a379d2e3b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0b68f5f6c9_0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0b68f5f6c9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2a379d2e3b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2a379d2e3b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a379d2e3b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2a379d2e3b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0b68f5f6c9_0_9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0b68f5f6c9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0b68f5f6c9_0_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10b68f5f6c9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0a2de12ba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0a2de12ba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0b68f5f6c9_0_1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0b68f5f6c9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a379d2e3bb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a379d2e3bb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a379d2e3bb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2a379d2e3bb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a379d2e3bb_4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2a379d2e3bb_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a379d2e3bb_4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a379d2e3bb_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0b68f5f6c9_0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0b68f5f6c9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a379d2e3b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2a379d2e3b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a379d2e3bb_3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a379d2e3bb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2a379d2e3bb_3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2a379d2e3bb_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2a379d2e3bb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2a379d2e3bb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0a2de12b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0a2de12b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rtl="0">
              <a:spcBef>
                <a:spcPts val="1200"/>
              </a:spcBef>
              <a:spcAft>
                <a:spcPts val="1200"/>
              </a:spcAft>
            </a:pPr>
            <a:r>
              <a:rPr lang="en-US" sz="1800" b="0" i="0" u="none" strike="noStrike" dirty="0">
                <a:solidFill>
                  <a:srgbClr val="FF0000"/>
                </a:solidFill>
                <a:effectLst/>
                <a:latin typeface="Times New Roman" panose="02020603050405020304" pitchFamily="18" charset="0"/>
              </a:rPr>
              <a:t>Media bias is an important issue for both human-written as well as AI generated summaries, because both approaches can contain biased opinions and content. Human content writers tend to add their opinion while writing news whereas AI models can carry the bias from the dataset it has been trained on. </a:t>
            </a:r>
            <a:endParaRPr lang="en-US" b="0" i="0" u="none" strike="noStrike" dirty="0">
              <a:solidFill>
                <a:srgbClr val="000000"/>
              </a:solidFill>
              <a:effectLst/>
            </a:endParaRPr>
          </a:p>
          <a:p>
            <a:pPr algn="l" rtl="0">
              <a:spcBef>
                <a:spcPts val="1200"/>
              </a:spcBef>
              <a:spcAft>
                <a:spcPts val="1200"/>
              </a:spcAft>
            </a:pPr>
            <a:r>
              <a:rPr lang="en-US" sz="1800" b="0" i="0" u="none" strike="noStrike" dirty="0">
                <a:solidFill>
                  <a:srgbClr val="FF0000"/>
                </a:solidFill>
                <a:effectLst/>
                <a:latin typeface="Times New Roman" panose="02020603050405020304" pitchFamily="18" charset="0"/>
              </a:rPr>
              <a:t>News bias can significantly impact the audience by shaping their perspectives and influencing their understanding of events. When news sources display bias, whether intentional or unintentional, it can lead to a skewed portrayal of information. This may result in individuals forming opinions based on incomplete or biased views, potentially affecting their beliefs and decision-making.</a:t>
            </a:r>
            <a:endParaRPr lang="en-US" b="0" i="0" u="none" strike="noStrike" dirty="0">
              <a:solidFill>
                <a:srgbClr val="000000"/>
              </a:solidFill>
              <a:effectLst/>
            </a:endParaRPr>
          </a:p>
          <a:p>
            <a:pPr algn="l" rtl="0">
              <a:spcBef>
                <a:spcPts val="1200"/>
              </a:spcBef>
              <a:spcAft>
                <a:spcPts val="1200"/>
              </a:spcAft>
            </a:pPr>
            <a:r>
              <a:rPr lang="en-US" sz="1800" b="0" i="0" u="none" strike="noStrike" dirty="0">
                <a:solidFill>
                  <a:srgbClr val="FF0000"/>
                </a:solidFill>
                <a:effectLst/>
                <a:latin typeface="Times New Roman" panose="02020603050405020304" pitchFamily="18" charset="0"/>
              </a:rPr>
              <a:t> It's crucial for the audience to be aware of potential biases in news reporting, seek diverse sources, and critically evaluate information to form a more balanced and informed understanding of the world around them.  It is important to eliminate the bias to give neutral and factual content to the audience and for them to have their own perspective and build an opinion. </a:t>
            </a:r>
            <a:endParaRPr lang="en-US" b="0" i="0" u="none" strike="noStrike" dirty="0">
              <a:solidFill>
                <a:srgbClr val="000000"/>
              </a:solidFill>
              <a:effectLst/>
            </a:endParaRPr>
          </a:p>
          <a:p>
            <a:pPr algn="l" rtl="0">
              <a:spcBef>
                <a:spcPts val="1200"/>
              </a:spcBef>
              <a:spcAft>
                <a:spcPts val="1200"/>
              </a:spcAft>
            </a:pPr>
            <a:r>
              <a:rPr lang="en-US" sz="1800" b="0" i="0" u="none" strike="noStrike" dirty="0">
                <a:solidFill>
                  <a:srgbClr val="FF0000"/>
                </a:solidFill>
                <a:effectLst/>
                <a:latin typeface="Times New Roman" panose="02020603050405020304" pitchFamily="18" charset="0"/>
              </a:rPr>
              <a:t>Unfair summaries leading to racial or gender bias can promote certain racial or gender groups in a negative light and support wrong stereotypes.</a:t>
            </a:r>
            <a:endParaRPr lang="en-US" b="0" i="0" u="none" strike="noStrike" dirty="0">
              <a:solidFill>
                <a:srgbClr val="000000"/>
              </a:solidFill>
              <a:effectLst/>
            </a:endParaRPr>
          </a:p>
          <a:p>
            <a:br>
              <a:rPr lang="en-US" dirty="0"/>
            </a:br>
            <a:br>
              <a:rPr lang="en-US" dirty="0"/>
            </a:b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a379d2e3bb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2a379d2e3bb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0a2de12ba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0a2de12ba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0a18aa2564_0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0a18aa2564_0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a2e52736d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a2e52736d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0a2de12baf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0a2de12baf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a2e52736d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a2e52736d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11400" y="0"/>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0" name="Google Shape;10;p2"/>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1" name="Google Shape;11;p2"/>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2" name="Google Shape;12;p2"/>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 name="Google Shape;13;p2"/>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3100" b="1">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5"/>
        <p:cNvGrpSpPr/>
        <p:nvPr/>
      </p:nvGrpSpPr>
      <p:grpSpPr>
        <a:xfrm>
          <a:off x="0" y="0"/>
          <a:ext cx="0" cy="0"/>
          <a:chOff x="0" y="0"/>
          <a:chExt cx="0" cy="0"/>
        </a:xfrm>
      </p:grpSpPr>
      <p:sp>
        <p:nvSpPr>
          <p:cNvPr id="56" name="Google Shape;56;p1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7" name="Google Shape;57;p1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8" name="Google Shape;58;p11"/>
          <p:cNvSpPr/>
          <p:nvPr/>
        </p:nvSpPr>
        <p:spPr>
          <a:xfrm>
            <a:off x="1531800" y="951900"/>
            <a:ext cx="6080400" cy="3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2015650" y="1470933"/>
            <a:ext cx="5115000" cy="151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10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60" name="Google Shape;60;p11"/>
          <p:cNvSpPr txBox="1">
            <a:spLocks noGrp="1"/>
          </p:cNvSpPr>
          <p:nvPr>
            <p:ph type="subTitle" idx="1"/>
          </p:nvPr>
        </p:nvSpPr>
        <p:spPr>
          <a:xfrm>
            <a:off x="2015642" y="2982083"/>
            <a:ext cx="5115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0"/>
              </a:spcBef>
              <a:spcAft>
                <a:spcPts val="0"/>
              </a:spcAft>
              <a:buClr>
                <a:schemeClr val="accent2"/>
              </a:buClr>
              <a:buSzPts val="1600"/>
              <a:buNone/>
              <a:defRPr sz="1600">
                <a:solidFill>
                  <a:schemeClr val="accent2"/>
                </a:solidFill>
              </a:defRPr>
            </a:lvl3pPr>
            <a:lvl4pPr lvl="3" algn="ctr" rtl="0">
              <a:lnSpc>
                <a:spcPct val="100000"/>
              </a:lnSpc>
              <a:spcBef>
                <a:spcPts val="0"/>
              </a:spcBef>
              <a:spcAft>
                <a:spcPts val="0"/>
              </a:spcAft>
              <a:buClr>
                <a:schemeClr val="accent2"/>
              </a:buClr>
              <a:buSzPts val="1600"/>
              <a:buNone/>
              <a:defRPr sz="1600">
                <a:solidFill>
                  <a:schemeClr val="accent2"/>
                </a:solidFill>
              </a:defRPr>
            </a:lvl4pPr>
            <a:lvl5pPr lvl="4" algn="ctr" rtl="0">
              <a:lnSpc>
                <a:spcPct val="100000"/>
              </a:lnSpc>
              <a:spcBef>
                <a:spcPts val="0"/>
              </a:spcBef>
              <a:spcAft>
                <a:spcPts val="0"/>
              </a:spcAft>
              <a:buClr>
                <a:schemeClr val="accent2"/>
              </a:buClr>
              <a:buSzPts val="1600"/>
              <a:buNone/>
              <a:defRPr sz="1600">
                <a:solidFill>
                  <a:schemeClr val="accent2"/>
                </a:solidFill>
              </a:defRPr>
            </a:lvl5pPr>
            <a:lvl6pPr lvl="5" algn="ctr" rtl="0">
              <a:lnSpc>
                <a:spcPct val="100000"/>
              </a:lnSpc>
              <a:spcBef>
                <a:spcPts val="0"/>
              </a:spcBef>
              <a:spcAft>
                <a:spcPts val="0"/>
              </a:spcAft>
              <a:buClr>
                <a:schemeClr val="accent2"/>
              </a:buClr>
              <a:buSzPts val="1600"/>
              <a:buNone/>
              <a:defRPr sz="1600">
                <a:solidFill>
                  <a:schemeClr val="accent2"/>
                </a:solidFill>
              </a:defRPr>
            </a:lvl6pPr>
            <a:lvl7pPr lvl="6" algn="ctr" rtl="0">
              <a:lnSpc>
                <a:spcPct val="100000"/>
              </a:lnSpc>
              <a:spcBef>
                <a:spcPts val="0"/>
              </a:spcBef>
              <a:spcAft>
                <a:spcPts val="0"/>
              </a:spcAft>
              <a:buClr>
                <a:schemeClr val="accent2"/>
              </a:buClr>
              <a:buSzPts val="1600"/>
              <a:buNone/>
              <a:defRPr sz="1600">
                <a:solidFill>
                  <a:schemeClr val="accent2"/>
                </a:solidFill>
              </a:defRPr>
            </a:lvl7pPr>
            <a:lvl8pPr lvl="7" algn="ctr" rtl="0">
              <a:lnSpc>
                <a:spcPct val="100000"/>
              </a:lnSpc>
              <a:spcBef>
                <a:spcPts val="0"/>
              </a:spcBef>
              <a:spcAft>
                <a:spcPts val="0"/>
              </a:spcAft>
              <a:buClr>
                <a:schemeClr val="accent2"/>
              </a:buClr>
              <a:buSzPts val="1600"/>
              <a:buNone/>
              <a:defRPr sz="1600">
                <a:solidFill>
                  <a:schemeClr val="accent2"/>
                </a:solidFill>
              </a:defRPr>
            </a:lvl8pPr>
            <a:lvl9pPr lvl="8" algn="ctr" rtl="0">
              <a:lnSpc>
                <a:spcPct val="100000"/>
              </a:lnSpc>
              <a:spcBef>
                <a:spcPts val="0"/>
              </a:spcBef>
              <a:spcAft>
                <a:spcPts val="0"/>
              </a:spcAft>
              <a:buClr>
                <a:schemeClr val="accent2"/>
              </a:buClr>
              <a:buSzPts val="1600"/>
              <a:buNone/>
              <a:defRPr sz="1600">
                <a:solidFill>
                  <a:schemeClr val="accent2"/>
                </a:solidFill>
              </a:defRPr>
            </a:lvl9pPr>
          </a:lstStyle>
          <a:p>
            <a:endParaRPr/>
          </a:p>
        </p:txBody>
      </p:sp>
      <p:grpSp>
        <p:nvGrpSpPr>
          <p:cNvPr id="61" name="Google Shape;61;p11"/>
          <p:cNvGrpSpPr/>
          <p:nvPr/>
        </p:nvGrpSpPr>
        <p:grpSpPr>
          <a:xfrm>
            <a:off x="2878783" y="409142"/>
            <a:ext cx="3397850" cy="187275"/>
            <a:chOff x="-3237675" y="-1132050"/>
            <a:chExt cx="3397850" cy="187275"/>
          </a:xfrm>
        </p:grpSpPr>
        <p:sp>
          <p:nvSpPr>
            <p:cNvPr id="62" name="Google Shape;62;p11"/>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72"/>
        <p:cNvGrpSpPr/>
        <p:nvPr/>
      </p:nvGrpSpPr>
      <p:grpSpPr>
        <a:xfrm>
          <a:off x="0" y="0"/>
          <a:ext cx="0" cy="0"/>
          <a:chOff x="0" y="0"/>
          <a:chExt cx="0" cy="0"/>
        </a:xfrm>
      </p:grpSpPr>
      <p:sp>
        <p:nvSpPr>
          <p:cNvPr id="73" name="Google Shape;73;p13"/>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74" name="Google Shape;74;p13"/>
          <p:cNvSpPr txBox="1">
            <a:spLocks noGrp="1"/>
          </p:cNvSpPr>
          <p:nvPr>
            <p:ph type="title"/>
          </p:nvPr>
        </p:nvSpPr>
        <p:spPr>
          <a:xfrm>
            <a:off x="7200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3"/>
          <p:cNvSpPr txBox="1">
            <a:spLocks noGrp="1"/>
          </p:cNvSpPr>
          <p:nvPr>
            <p:ph type="title" idx="2" hasCustomPrompt="1"/>
          </p:nvPr>
        </p:nvSpPr>
        <p:spPr>
          <a:xfrm>
            <a:off x="720000" y="1158483"/>
            <a:ext cx="9246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
          </p:nvPr>
        </p:nvSpPr>
        <p:spPr>
          <a:xfrm>
            <a:off x="7200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7" name="Google Shape;77;p13"/>
          <p:cNvSpPr txBox="1">
            <a:spLocks noGrp="1"/>
          </p:cNvSpPr>
          <p:nvPr>
            <p:ph type="title" idx="3"/>
          </p:nvPr>
        </p:nvSpPr>
        <p:spPr>
          <a:xfrm>
            <a:off x="3403800" y="1621216"/>
            <a:ext cx="2336400" cy="72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3"/>
          <p:cNvSpPr txBox="1">
            <a:spLocks noGrp="1"/>
          </p:cNvSpPr>
          <p:nvPr>
            <p:ph type="title" idx="4" hasCustomPrompt="1"/>
          </p:nvPr>
        </p:nvSpPr>
        <p:spPr>
          <a:xfrm>
            <a:off x="34038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5"/>
          </p:nvPr>
        </p:nvSpPr>
        <p:spPr>
          <a:xfrm>
            <a:off x="34038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0" name="Google Shape;80;p13"/>
          <p:cNvSpPr txBox="1">
            <a:spLocks noGrp="1"/>
          </p:cNvSpPr>
          <p:nvPr>
            <p:ph type="title" idx="6"/>
          </p:nvPr>
        </p:nvSpPr>
        <p:spPr>
          <a:xfrm>
            <a:off x="60876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13"/>
          <p:cNvSpPr txBox="1">
            <a:spLocks noGrp="1"/>
          </p:cNvSpPr>
          <p:nvPr>
            <p:ph type="title" idx="7" hasCustomPrompt="1"/>
          </p:nvPr>
        </p:nvSpPr>
        <p:spPr>
          <a:xfrm>
            <a:off x="60876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8"/>
          </p:nvPr>
        </p:nvSpPr>
        <p:spPr>
          <a:xfrm>
            <a:off x="60876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3" name="Google Shape;83;p13"/>
          <p:cNvSpPr txBox="1">
            <a:spLocks noGrp="1"/>
          </p:cNvSpPr>
          <p:nvPr>
            <p:ph type="title" idx="9"/>
          </p:nvPr>
        </p:nvSpPr>
        <p:spPr>
          <a:xfrm>
            <a:off x="7200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3"/>
          <p:cNvSpPr txBox="1">
            <a:spLocks noGrp="1"/>
          </p:cNvSpPr>
          <p:nvPr>
            <p:ph type="title" idx="13" hasCustomPrompt="1"/>
          </p:nvPr>
        </p:nvSpPr>
        <p:spPr>
          <a:xfrm>
            <a:off x="7200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4"/>
          </p:nvPr>
        </p:nvSpPr>
        <p:spPr>
          <a:xfrm>
            <a:off x="7200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6" name="Google Shape;86;p13"/>
          <p:cNvSpPr txBox="1">
            <a:spLocks noGrp="1"/>
          </p:cNvSpPr>
          <p:nvPr>
            <p:ph type="title" idx="15"/>
          </p:nvPr>
        </p:nvSpPr>
        <p:spPr>
          <a:xfrm>
            <a:off x="34038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7" name="Google Shape;87;p13"/>
          <p:cNvSpPr txBox="1">
            <a:spLocks noGrp="1"/>
          </p:cNvSpPr>
          <p:nvPr>
            <p:ph type="title" idx="16" hasCustomPrompt="1"/>
          </p:nvPr>
        </p:nvSpPr>
        <p:spPr>
          <a:xfrm>
            <a:off x="34038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17"/>
          </p:nvPr>
        </p:nvSpPr>
        <p:spPr>
          <a:xfrm>
            <a:off x="34038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9" name="Google Shape;89;p13"/>
          <p:cNvSpPr txBox="1">
            <a:spLocks noGrp="1"/>
          </p:cNvSpPr>
          <p:nvPr>
            <p:ph type="title" idx="18"/>
          </p:nvPr>
        </p:nvSpPr>
        <p:spPr>
          <a:xfrm>
            <a:off x="60876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0" name="Google Shape;90;p13"/>
          <p:cNvSpPr txBox="1">
            <a:spLocks noGrp="1"/>
          </p:cNvSpPr>
          <p:nvPr>
            <p:ph type="title" idx="19" hasCustomPrompt="1"/>
          </p:nvPr>
        </p:nvSpPr>
        <p:spPr>
          <a:xfrm>
            <a:off x="60876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2" name="Google Shape;92;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93"/>
        <p:cNvGrpSpPr/>
        <p:nvPr/>
      </p:nvGrpSpPr>
      <p:grpSpPr>
        <a:xfrm>
          <a:off x="0" y="0"/>
          <a:ext cx="0" cy="0"/>
          <a:chOff x="0" y="0"/>
          <a:chExt cx="0" cy="0"/>
        </a:xfrm>
      </p:grpSpPr>
      <p:sp>
        <p:nvSpPr>
          <p:cNvPr id="94" name="Google Shape;94;p14"/>
          <p:cNvSpPr txBox="1"/>
          <p:nvPr/>
        </p:nvSpPr>
        <p:spPr>
          <a:xfrm>
            <a:off x="0" y="1635000"/>
            <a:ext cx="4709100" cy="3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95" name="Google Shape;95;p14"/>
          <p:cNvSpPr/>
          <p:nvPr/>
        </p:nvSpPr>
        <p:spPr>
          <a:xfrm>
            <a:off x="715100" y="698850"/>
            <a:ext cx="7713900" cy="37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txBox="1">
            <a:spLocks noGrp="1"/>
          </p:cNvSpPr>
          <p:nvPr>
            <p:ph type="title"/>
          </p:nvPr>
        </p:nvSpPr>
        <p:spPr>
          <a:xfrm>
            <a:off x="2290025" y="32403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7" name="Google Shape;97;p14"/>
          <p:cNvSpPr txBox="1">
            <a:spLocks noGrp="1"/>
          </p:cNvSpPr>
          <p:nvPr>
            <p:ph type="subTitle" idx="1"/>
          </p:nvPr>
        </p:nvSpPr>
        <p:spPr>
          <a:xfrm>
            <a:off x="1458125" y="14167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accent2"/>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3">
    <p:bg>
      <p:bgPr>
        <a:solidFill>
          <a:schemeClr val="accent1"/>
        </a:solid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 name="Google Shape;100;p15"/>
          <p:cNvSpPr txBox="1">
            <a:spLocks noGrp="1"/>
          </p:cNvSpPr>
          <p:nvPr>
            <p:ph type="title" idx="2" hasCustomPrompt="1"/>
          </p:nvPr>
        </p:nvSpPr>
        <p:spPr>
          <a:xfrm>
            <a:off x="1039142"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1" name="Google Shape;101;p15"/>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15"/>
          <p:cNvSpPr txBox="1"/>
          <p:nvPr/>
        </p:nvSpPr>
        <p:spPr>
          <a:xfrm rot="5400000">
            <a:off x="7451475" y="3099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3_1">
    <p:bg>
      <p:bgPr>
        <a:solidFill>
          <a:schemeClr val="accent1"/>
        </a:solid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6"/>
          <p:cNvSpPr txBox="1">
            <a:spLocks noGrp="1"/>
          </p:cNvSpPr>
          <p:nvPr>
            <p:ph type="title" idx="2" hasCustomPrompt="1"/>
          </p:nvPr>
        </p:nvSpPr>
        <p:spPr>
          <a:xfrm>
            <a:off x="2736775"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6" name="Google Shape;106;p16"/>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6"/>
          <p:cNvSpPr txBox="1"/>
          <p:nvPr/>
        </p:nvSpPr>
        <p:spPr>
          <a:xfrm>
            <a:off x="3601658" y="-576585"/>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cxnSp>
        <p:nvCxnSpPr>
          <p:cNvPr id="108" name="Google Shape;108;p16"/>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5">
    <p:bg>
      <p:bgPr>
        <a:solidFill>
          <a:schemeClr val="accent1"/>
        </a:solid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2303742" y="2190967"/>
            <a:ext cx="4944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1" name="Google Shape;111;p17"/>
          <p:cNvSpPr txBox="1">
            <a:spLocks noGrp="1"/>
          </p:cNvSpPr>
          <p:nvPr>
            <p:ph type="title" idx="2" hasCustomPrompt="1"/>
          </p:nvPr>
        </p:nvSpPr>
        <p:spPr>
          <a:xfrm>
            <a:off x="5365842" y="1349167"/>
            <a:ext cx="18828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2" name="Google Shape;112;p17"/>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17"/>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CUSTOM_6">
    <p:bg>
      <p:bgPr>
        <a:solidFill>
          <a:schemeClr val="accent1"/>
        </a:solidFill>
        <a:effectLst/>
      </p:bgPr>
    </p:bg>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728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18"/>
          <p:cNvSpPr txBox="1">
            <a:spLocks noGrp="1"/>
          </p:cNvSpPr>
          <p:nvPr>
            <p:ph type="title" idx="2" hasCustomPrompt="1"/>
          </p:nvPr>
        </p:nvSpPr>
        <p:spPr>
          <a:xfrm>
            <a:off x="47057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7" name="Google Shape;117;p18"/>
          <p:cNvSpPr txBox="1">
            <a:spLocks noGrp="1"/>
          </p:cNvSpPr>
          <p:nvPr>
            <p:ph type="subTitle" idx="1"/>
          </p:nvPr>
        </p:nvSpPr>
        <p:spPr>
          <a:xfrm>
            <a:off x="29646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8"/>
          <p:cNvSpPr txBox="1"/>
          <p:nvPr/>
        </p:nvSpPr>
        <p:spPr>
          <a:xfrm>
            <a:off x="150900" y="4344717"/>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5">
  <p:cSld name="CUSTOM_7">
    <p:bg>
      <p:bgPr>
        <a:solidFill>
          <a:schemeClr val="accent1"/>
        </a:solidFill>
        <a:effectLst/>
      </p:bgPr>
    </p:bg>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1" name="Google Shape;121;p19"/>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2" name="Google Shape;122;p19"/>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9"/>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grpSp>
        <p:nvGrpSpPr>
          <p:cNvPr id="124" name="Google Shape;124;p19"/>
          <p:cNvGrpSpPr/>
          <p:nvPr/>
        </p:nvGrpSpPr>
        <p:grpSpPr>
          <a:xfrm>
            <a:off x="4194039" y="4514332"/>
            <a:ext cx="772605" cy="196301"/>
            <a:chOff x="2641350" y="846250"/>
            <a:chExt cx="413600" cy="105075"/>
          </a:xfrm>
        </p:grpSpPr>
        <p:sp>
          <p:nvSpPr>
            <p:cNvPr id="125" name="Google Shape;125;p1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p:cSld name="CUSTOM_2">
    <p:bg>
      <p:bgPr>
        <a:solidFill>
          <a:schemeClr val="dk1"/>
        </a:solidFill>
        <a:effectLst/>
      </p:bgPr>
    </p:bg>
    <p:spTree>
      <p:nvGrpSpPr>
        <p:cNvPr id="1" name="Shape 129"/>
        <p:cNvGrpSpPr/>
        <p:nvPr/>
      </p:nvGrpSpPr>
      <p:grpSpPr>
        <a:xfrm>
          <a:off x="0" y="0"/>
          <a:ext cx="0" cy="0"/>
          <a:chOff x="0" y="0"/>
          <a:chExt cx="0" cy="0"/>
        </a:xfrm>
      </p:grpSpPr>
      <p:sp>
        <p:nvSpPr>
          <p:cNvPr id="130" name="Google Shape;130;p20"/>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1" name="Google Shape;131;p20"/>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2" name="Google Shape;132;p20"/>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3" name="Google Shape;133;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20"/>
          <p:cNvSpPr/>
          <p:nvPr/>
        </p:nvSpPr>
        <p:spPr>
          <a:xfrm>
            <a:off x="873363" y="1168200"/>
            <a:ext cx="46617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a:off x="5781538" y="1168200"/>
            <a:ext cx="24891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p:nvPr/>
        </p:nvSpPr>
        <p:spPr>
          <a:xfrm rot="5400000">
            <a:off x="-577075" y="368975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CUSTOM_2_1">
    <p:bg>
      <p:bgPr>
        <a:solidFill>
          <a:schemeClr val="dk1"/>
        </a:solidFill>
        <a:effectLst/>
      </p:bgPr>
    </p:bg>
    <p:spTree>
      <p:nvGrpSpPr>
        <p:cNvPr id="1" name="Shape 136"/>
        <p:cNvGrpSpPr/>
        <p:nvPr/>
      </p:nvGrpSpPr>
      <p:grpSpPr>
        <a:xfrm>
          <a:off x="0" y="0"/>
          <a:ext cx="0" cy="0"/>
          <a:chOff x="0" y="0"/>
          <a:chExt cx="0" cy="0"/>
        </a:xfrm>
      </p:grpSpPr>
      <p:sp>
        <p:nvSpPr>
          <p:cNvPr id="137" name="Google Shape;137;p2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8" name="Google Shape;138;p21"/>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9" name="Google Shape;139;p2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40" name="Google Shape;140;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21"/>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21"/>
          <p:cNvGrpSpPr/>
          <p:nvPr/>
        </p:nvGrpSpPr>
        <p:grpSpPr>
          <a:xfrm rot="10800000">
            <a:off x="-466752" y="434375"/>
            <a:ext cx="2159530" cy="548628"/>
            <a:chOff x="2641350" y="846250"/>
            <a:chExt cx="413600" cy="105075"/>
          </a:xfrm>
        </p:grpSpPr>
        <p:sp>
          <p:nvSpPr>
            <p:cNvPr id="143" name="Google Shape;143;p2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3">
  <p:cSld name="CUSTOM_2_1_1">
    <p:bg>
      <p:bgPr>
        <a:solidFill>
          <a:schemeClr val="dk1"/>
        </a:solidFill>
        <a:effectLst/>
      </p:bgPr>
    </p:bg>
    <p:spTree>
      <p:nvGrpSpPr>
        <p:cNvPr id="1" name="Shape 147"/>
        <p:cNvGrpSpPr/>
        <p:nvPr/>
      </p:nvGrpSpPr>
      <p:grpSpPr>
        <a:xfrm>
          <a:off x="0" y="0"/>
          <a:ext cx="0" cy="0"/>
          <a:chOff x="0" y="0"/>
          <a:chExt cx="0" cy="0"/>
        </a:xfrm>
      </p:grpSpPr>
      <p:sp>
        <p:nvSpPr>
          <p:cNvPr id="148" name="Google Shape;148;p22"/>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149" name="Google Shape;149;p22"/>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50" name="Google Shape;150;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2"/>
          <p:cNvSpPr/>
          <p:nvPr/>
        </p:nvSpPr>
        <p:spPr>
          <a:xfrm>
            <a:off x="4759000" y="1644550"/>
            <a:ext cx="36699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719492" y="1644550"/>
            <a:ext cx="36699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1">
  <p:cSld name="CUSTOM_1_1">
    <p:bg>
      <p:bgPr>
        <a:solidFill>
          <a:schemeClr val="dk1"/>
        </a:solidFill>
        <a:effectLst/>
      </p:bgPr>
    </p:bg>
    <p:spTree>
      <p:nvGrpSpPr>
        <p:cNvPr id="1" name="Shape 153"/>
        <p:cNvGrpSpPr/>
        <p:nvPr/>
      </p:nvGrpSpPr>
      <p:grpSpPr>
        <a:xfrm>
          <a:off x="0" y="0"/>
          <a:ext cx="0" cy="0"/>
          <a:chOff x="0" y="0"/>
          <a:chExt cx="0" cy="0"/>
        </a:xfrm>
      </p:grpSpPr>
      <p:sp>
        <p:nvSpPr>
          <p:cNvPr id="154" name="Google Shape;154;p23"/>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55" name="Google Shape;155;p23"/>
          <p:cNvSpPr/>
          <p:nvPr/>
        </p:nvSpPr>
        <p:spPr>
          <a:xfrm>
            <a:off x="601125" y="1017725"/>
            <a:ext cx="7962000" cy="374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
        <p:nvSpPr>
          <p:cNvPr id="157" name="Google Shape;157;p23"/>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sz="1400">
                <a:solidFill>
                  <a:schemeClr val="accent2"/>
                </a:solidFill>
              </a:defRPr>
            </a:lvl1pPr>
            <a:lvl2pPr marL="914400" lvl="1" indent="-317500" rtl="0">
              <a:lnSpc>
                <a:spcPct val="100000"/>
              </a:lnSpc>
              <a:spcBef>
                <a:spcPts val="0"/>
              </a:spcBef>
              <a:spcAft>
                <a:spcPts val="0"/>
              </a:spcAft>
              <a:buClr>
                <a:schemeClr val="accent2"/>
              </a:buClr>
              <a:buSzPts val="1400"/>
              <a:buChar char="○"/>
              <a:defRPr>
                <a:solidFill>
                  <a:schemeClr val="accent2"/>
                </a:solidFill>
              </a:defRPr>
            </a:lvl2pPr>
            <a:lvl3pPr marL="1371600" lvl="2" indent="-317500" rtl="0">
              <a:lnSpc>
                <a:spcPct val="100000"/>
              </a:lnSpc>
              <a:spcBef>
                <a:spcPts val="0"/>
              </a:spcBef>
              <a:spcAft>
                <a:spcPts val="0"/>
              </a:spcAft>
              <a:buClr>
                <a:schemeClr val="accent2"/>
              </a:buClr>
              <a:buSzPts val="1400"/>
              <a:buChar char="■"/>
              <a:defRPr>
                <a:solidFill>
                  <a:schemeClr val="accent2"/>
                </a:solidFill>
              </a:defRPr>
            </a:lvl3pPr>
            <a:lvl4pPr marL="1828800" lvl="3" indent="-317500" rtl="0">
              <a:lnSpc>
                <a:spcPct val="100000"/>
              </a:lnSpc>
              <a:spcBef>
                <a:spcPts val="0"/>
              </a:spcBef>
              <a:spcAft>
                <a:spcPts val="0"/>
              </a:spcAft>
              <a:buClr>
                <a:schemeClr val="accent2"/>
              </a:buClr>
              <a:buSzPts val="1400"/>
              <a:buChar char="●"/>
              <a:defRPr>
                <a:solidFill>
                  <a:schemeClr val="accent2"/>
                </a:solidFill>
              </a:defRPr>
            </a:lvl4pPr>
            <a:lvl5pPr marL="2286000" lvl="4" indent="-317500" rtl="0">
              <a:lnSpc>
                <a:spcPct val="100000"/>
              </a:lnSpc>
              <a:spcBef>
                <a:spcPts val="0"/>
              </a:spcBef>
              <a:spcAft>
                <a:spcPts val="0"/>
              </a:spcAft>
              <a:buClr>
                <a:schemeClr val="accent2"/>
              </a:buClr>
              <a:buSzPts val="1400"/>
              <a:buChar char="○"/>
              <a:defRPr>
                <a:solidFill>
                  <a:schemeClr val="accent2"/>
                </a:solidFill>
              </a:defRPr>
            </a:lvl5pPr>
            <a:lvl6pPr marL="2743200" lvl="5" indent="-317500" rtl="0">
              <a:lnSpc>
                <a:spcPct val="100000"/>
              </a:lnSpc>
              <a:spcBef>
                <a:spcPts val="0"/>
              </a:spcBef>
              <a:spcAft>
                <a:spcPts val="0"/>
              </a:spcAft>
              <a:buClr>
                <a:schemeClr val="accent2"/>
              </a:buClr>
              <a:buSzPts val="1400"/>
              <a:buChar char="■"/>
              <a:defRPr>
                <a:solidFill>
                  <a:schemeClr val="accent2"/>
                </a:solidFill>
              </a:defRPr>
            </a:lvl6pPr>
            <a:lvl7pPr marL="3200400" lvl="6" indent="-317500" rtl="0">
              <a:lnSpc>
                <a:spcPct val="100000"/>
              </a:lnSpc>
              <a:spcBef>
                <a:spcPts val="0"/>
              </a:spcBef>
              <a:spcAft>
                <a:spcPts val="0"/>
              </a:spcAft>
              <a:buClr>
                <a:schemeClr val="accent2"/>
              </a:buClr>
              <a:buSzPts val="1400"/>
              <a:buChar char="●"/>
              <a:defRPr>
                <a:solidFill>
                  <a:schemeClr val="accent2"/>
                </a:solidFill>
              </a:defRPr>
            </a:lvl7pPr>
            <a:lvl8pPr marL="3657600" lvl="7" indent="-317500" rtl="0">
              <a:lnSpc>
                <a:spcPct val="100000"/>
              </a:lnSpc>
              <a:spcBef>
                <a:spcPts val="0"/>
              </a:spcBef>
              <a:spcAft>
                <a:spcPts val="0"/>
              </a:spcAft>
              <a:buClr>
                <a:schemeClr val="accent2"/>
              </a:buClr>
              <a:buSzPts val="1400"/>
              <a:buChar char="○"/>
              <a:defRPr>
                <a:solidFill>
                  <a:schemeClr val="accent2"/>
                </a:solidFill>
              </a:defRPr>
            </a:lvl8pPr>
            <a:lvl9pPr marL="4114800" lvl="8" indent="-317500" rtl="0">
              <a:lnSpc>
                <a:spcPct val="100000"/>
              </a:lnSpc>
              <a:spcBef>
                <a:spcPts val="0"/>
              </a:spcBef>
              <a:spcAft>
                <a:spcPts val="0"/>
              </a:spcAft>
              <a:buClr>
                <a:schemeClr val="accent2"/>
              </a:buClr>
              <a:buSzPts val="1400"/>
              <a:buChar char="■"/>
              <a:defRPr>
                <a:solidFill>
                  <a:schemeClr val="accent2"/>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1"/>
        </a:solidFill>
        <a:effectLst/>
      </p:bgPr>
    </p:bg>
    <p:spTree>
      <p:nvGrpSpPr>
        <p:cNvPr id="1" name="Shape 158"/>
        <p:cNvGrpSpPr/>
        <p:nvPr/>
      </p:nvGrpSpPr>
      <p:grpSpPr>
        <a:xfrm>
          <a:off x="0" y="0"/>
          <a:ext cx="0" cy="0"/>
          <a:chOff x="0" y="0"/>
          <a:chExt cx="0" cy="0"/>
        </a:xfrm>
      </p:grpSpPr>
      <p:sp>
        <p:nvSpPr>
          <p:cNvPr id="159" name="Google Shape;159;p2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160" name="Google Shape;160;p24"/>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1" name="Google Shape;161;p24"/>
          <p:cNvSpPr txBox="1">
            <a:spLocks noGrp="1"/>
          </p:cNvSpPr>
          <p:nvPr>
            <p:ph type="subTitle" idx="1"/>
          </p:nvPr>
        </p:nvSpPr>
        <p:spPr>
          <a:xfrm>
            <a:off x="1181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2" name="Google Shape;162;p24"/>
          <p:cNvSpPr txBox="1">
            <a:spLocks noGrp="1"/>
          </p:cNvSpPr>
          <p:nvPr>
            <p:ph type="subTitle" idx="2"/>
          </p:nvPr>
        </p:nvSpPr>
        <p:spPr>
          <a:xfrm>
            <a:off x="5220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3" name="Google Shape;163;p24"/>
          <p:cNvSpPr txBox="1">
            <a:spLocks noGrp="1"/>
          </p:cNvSpPr>
          <p:nvPr>
            <p:ph type="subTitle" idx="3"/>
          </p:nvPr>
        </p:nvSpPr>
        <p:spPr>
          <a:xfrm>
            <a:off x="1181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4"/>
          <p:cNvSpPr txBox="1">
            <a:spLocks noGrp="1"/>
          </p:cNvSpPr>
          <p:nvPr>
            <p:ph type="subTitle" idx="4"/>
          </p:nvPr>
        </p:nvSpPr>
        <p:spPr>
          <a:xfrm>
            <a:off x="5220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165"/>
        <p:cNvGrpSpPr/>
        <p:nvPr/>
      </p:nvGrpSpPr>
      <p:grpSpPr>
        <a:xfrm>
          <a:off x="0" y="0"/>
          <a:ext cx="0" cy="0"/>
          <a:chOff x="0" y="0"/>
          <a:chExt cx="0" cy="0"/>
        </a:xfrm>
      </p:grpSpPr>
      <p:sp>
        <p:nvSpPr>
          <p:cNvPr id="166" name="Google Shape;166;p25"/>
          <p:cNvSpPr txBox="1"/>
          <p:nvPr/>
        </p:nvSpPr>
        <p:spPr>
          <a:xfrm rot="5400000">
            <a:off x="-571525" y="3695550"/>
            <a:ext cx="17523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solidFill>
                <a:schemeClr val="hlink"/>
              </a:solidFill>
            </a:endParaRPr>
          </a:p>
        </p:txBody>
      </p:sp>
      <p:sp>
        <p:nvSpPr>
          <p:cNvPr id="167" name="Google Shape;167;p25"/>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8" name="Google Shape;168;p25"/>
          <p:cNvSpPr/>
          <p:nvPr/>
        </p:nvSpPr>
        <p:spPr>
          <a:xfrm>
            <a:off x="719509" y="1393266"/>
            <a:ext cx="77040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8724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0" name="Google Shape;170;p25"/>
          <p:cNvSpPr txBox="1">
            <a:spLocks noGrp="1"/>
          </p:cNvSpPr>
          <p:nvPr>
            <p:ph type="subTitle" idx="1"/>
          </p:nvPr>
        </p:nvSpPr>
        <p:spPr>
          <a:xfrm>
            <a:off x="8724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1" name="Google Shape;171;p25"/>
          <p:cNvSpPr txBox="1">
            <a:spLocks noGrp="1"/>
          </p:cNvSpPr>
          <p:nvPr>
            <p:ph type="title" idx="2"/>
          </p:nvPr>
        </p:nvSpPr>
        <p:spPr>
          <a:xfrm>
            <a:off x="34038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5"/>
          <p:cNvSpPr txBox="1">
            <a:spLocks noGrp="1"/>
          </p:cNvSpPr>
          <p:nvPr>
            <p:ph type="subTitle" idx="3"/>
          </p:nvPr>
        </p:nvSpPr>
        <p:spPr>
          <a:xfrm>
            <a:off x="34038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3" name="Google Shape;173;p25"/>
          <p:cNvSpPr txBox="1">
            <a:spLocks noGrp="1"/>
          </p:cNvSpPr>
          <p:nvPr>
            <p:ph type="title" idx="4"/>
          </p:nvPr>
        </p:nvSpPr>
        <p:spPr>
          <a:xfrm>
            <a:off x="59352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5"/>
          <p:cNvSpPr txBox="1">
            <a:spLocks noGrp="1"/>
          </p:cNvSpPr>
          <p:nvPr>
            <p:ph type="subTitle" idx="5"/>
          </p:nvPr>
        </p:nvSpPr>
        <p:spPr>
          <a:xfrm>
            <a:off x="59352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5" name="Google Shape;175;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dk1"/>
        </a:solidFill>
        <a:effectLst/>
      </p:bgPr>
    </p:bg>
    <p:spTree>
      <p:nvGrpSpPr>
        <p:cNvPr id="1" name="Shape 176"/>
        <p:cNvGrpSpPr/>
        <p:nvPr/>
      </p:nvGrpSpPr>
      <p:grpSpPr>
        <a:xfrm>
          <a:off x="0" y="0"/>
          <a:ext cx="0" cy="0"/>
          <a:chOff x="0" y="0"/>
          <a:chExt cx="0" cy="0"/>
        </a:xfrm>
      </p:grpSpPr>
      <p:sp>
        <p:nvSpPr>
          <p:cNvPr id="177" name="Google Shape;177;p26"/>
          <p:cNvSpPr txBox="1"/>
          <p:nvPr/>
        </p:nvSpPr>
        <p:spPr>
          <a:xfrm>
            <a:off x="11400" y="41045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78" name="Google Shape;178;p26"/>
          <p:cNvSpPr txBox="1"/>
          <p:nvPr/>
        </p:nvSpPr>
        <p:spPr>
          <a:xfrm>
            <a:off x="11400" y="27761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79" name="Google Shape;179;p26"/>
          <p:cNvSpPr txBox="1">
            <a:spLocks noGrp="1"/>
          </p:cNvSpPr>
          <p:nvPr>
            <p:ph type="title"/>
          </p:nvPr>
        </p:nvSpPr>
        <p:spPr>
          <a:xfrm>
            <a:off x="722675" y="216068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500"/>
              <a:buNone/>
              <a:defRPr sz="2500">
                <a:solidFill>
                  <a:schemeClr val="accent2"/>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180" name="Google Shape;180;p26"/>
          <p:cNvSpPr txBox="1">
            <a:spLocks noGrp="1"/>
          </p:cNvSpPr>
          <p:nvPr>
            <p:ph type="subTitle" idx="1"/>
          </p:nvPr>
        </p:nvSpPr>
        <p:spPr>
          <a:xfrm>
            <a:off x="722675" y="2781254"/>
            <a:ext cx="2336400" cy="63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400"/>
              <a:buNone/>
              <a:defRPr sz="1400">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endParaRPr/>
          </a:p>
        </p:txBody>
      </p:sp>
      <p:sp>
        <p:nvSpPr>
          <p:cNvPr id="181" name="Google Shape;181;p26"/>
          <p:cNvSpPr txBox="1">
            <a:spLocks noGrp="1"/>
          </p:cNvSpPr>
          <p:nvPr>
            <p:ph type="title" idx="2"/>
          </p:nvPr>
        </p:nvSpPr>
        <p:spPr>
          <a:xfrm>
            <a:off x="3406475" y="216068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500"/>
              <a:buNone/>
              <a:defRPr sz="2500">
                <a:solidFill>
                  <a:schemeClr val="accent2"/>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182" name="Google Shape;182;p26"/>
          <p:cNvSpPr txBox="1">
            <a:spLocks noGrp="1"/>
          </p:cNvSpPr>
          <p:nvPr>
            <p:ph type="subTitle" idx="3"/>
          </p:nvPr>
        </p:nvSpPr>
        <p:spPr>
          <a:xfrm>
            <a:off x="3406475" y="2781254"/>
            <a:ext cx="2336400" cy="63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400"/>
              <a:buNone/>
              <a:defRPr sz="1400">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endParaRPr/>
          </a:p>
        </p:txBody>
      </p:sp>
      <p:sp>
        <p:nvSpPr>
          <p:cNvPr id="183" name="Google Shape;183;p26"/>
          <p:cNvSpPr txBox="1">
            <a:spLocks noGrp="1"/>
          </p:cNvSpPr>
          <p:nvPr>
            <p:ph type="title" idx="4"/>
          </p:nvPr>
        </p:nvSpPr>
        <p:spPr>
          <a:xfrm>
            <a:off x="6090275" y="216068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500"/>
              <a:buNone/>
              <a:defRPr sz="2500">
                <a:solidFill>
                  <a:schemeClr val="accent2"/>
                </a:solidFill>
              </a:defRPr>
            </a:lvl1pPr>
            <a:lvl2pPr lvl="1" algn="ctr" rtl="0">
              <a:spcBef>
                <a:spcPts val="0"/>
              </a:spcBef>
              <a:spcAft>
                <a:spcPts val="0"/>
              </a:spcAft>
              <a:buClr>
                <a:schemeClr val="accent2"/>
              </a:buClr>
              <a:buSzPts val="2500"/>
              <a:buNone/>
              <a:defRPr sz="2500">
                <a:solidFill>
                  <a:schemeClr val="accent2"/>
                </a:solidFill>
              </a:defRPr>
            </a:lvl2pPr>
            <a:lvl3pPr lvl="2" algn="ctr" rtl="0">
              <a:spcBef>
                <a:spcPts val="0"/>
              </a:spcBef>
              <a:spcAft>
                <a:spcPts val="0"/>
              </a:spcAft>
              <a:buClr>
                <a:schemeClr val="accent2"/>
              </a:buClr>
              <a:buSzPts val="2500"/>
              <a:buNone/>
              <a:defRPr sz="2500">
                <a:solidFill>
                  <a:schemeClr val="accent2"/>
                </a:solidFill>
              </a:defRPr>
            </a:lvl3pPr>
            <a:lvl4pPr lvl="3" algn="ctr" rtl="0">
              <a:spcBef>
                <a:spcPts val="0"/>
              </a:spcBef>
              <a:spcAft>
                <a:spcPts val="0"/>
              </a:spcAft>
              <a:buClr>
                <a:schemeClr val="accent2"/>
              </a:buClr>
              <a:buSzPts val="2500"/>
              <a:buNone/>
              <a:defRPr sz="2500">
                <a:solidFill>
                  <a:schemeClr val="accent2"/>
                </a:solidFill>
              </a:defRPr>
            </a:lvl4pPr>
            <a:lvl5pPr lvl="4" algn="ctr" rtl="0">
              <a:spcBef>
                <a:spcPts val="0"/>
              </a:spcBef>
              <a:spcAft>
                <a:spcPts val="0"/>
              </a:spcAft>
              <a:buClr>
                <a:schemeClr val="accent2"/>
              </a:buClr>
              <a:buSzPts val="2500"/>
              <a:buNone/>
              <a:defRPr sz="2500">
                <a:solidFill>
                  <a:schemeClr val="accent2"/>
                </a:solidFill>
              </a:defRPr>
            </a:lvl5pPr>
            <a:lvl6pPr lvl="5" algn="ctr" rtl="0">
              <a:spcBef>
                <a:spcPts val="0"/>
              </a:spcBef>
              <a:spcAft>
                <a:spcPts val="0"/>
              </a:spcAft>
              <a:buClr>
                <a:schemeClr val="accent2"/>
              </a:buClr>
              <a:buSzPts val="2500"/>
              <a:buNone/>
              <a:defRPr sz="2500">
                <a:solidFill>
                  <a:schemeClr val="accent2"/>
                </a:solidFill>
              </a:defRPr>
            </a:lvl6pPr>
            <a:lvl7pPr lvl="6" algn="ctr" rtl="0">
              <a:spcBef>
                <a:spcPts val="0"/>
              </a:spcBef>
              <a:spcAft>
                <a:spcPts val="0"/>
              </a:spcAft>
              <a:buClr>
                <a:schemeClr val="accent2"/>
              </a:buClr>
              <a:buSzPts val="2500"/>
              <a:buNone/>
              <a:defRPr sz="2500">
                <a:solidFill>
                  <a:schemeClr val="accent2"/>
                </a:solidFill>
              </a:defRPr>
            </a:lvl7pPr>
            <a:lvl8pPr lvl="7" algn="ctr" rtl="0">
              <a:spcBef>
                <a:spcPts val="0"/>
              </a:spcBef>
              <a:spcAft>
                <a:spcPts val="0"/>
              </a:spcAft>
              <a:buClr>
                <a:schemeClr val="accent2"/>
              </a:buClr>
              <a:buSzPts val="2500"/>
              <a:buNone/>
              <a:defRPr sz="2500">
                <a:solidFill>
                  <a:schemeClr val="accent2"/>
                </a:solidFill>
              </a:defRPr>
            </a:lvl8pPr>
            <a:lvl9pPr lvl="8" algn="ctr" rtl="0">
              <a:spcBef>
                <a:spcPts val="0"/>
              </a:spcBef>
              <a:spcAft>
                <a:spcPts val="0"/>
              </a:spcAft>
              <a:buClr>
                <a:schemeClr val="accent2"/>
              </a:buClr>
              <a:buSzPts val="2500"/>
              <a:buNone/>
              <a:defRPr sz="2500">
                <a:solidFill>
                  <a:schemeClr val="accent2"/>
                </a:solidFill>
              </a:defRPr>
            </a:lvl9pPr>
          </a:lstStyle>
          <a:p>
            <a:endParaRPr/>
          </a:p>
        </p:txBody>
      </p:sp>
      <p:sp>
        <p:nvSpPr>
          <p:cNvPr id="184" name="Google Shape;184;p26"/>
          <p:cNvSpPr txBox="1">
            <a:spLocks noGrp="1"/>
          </p:cNvSpPr>
          <p:nvPr>
            <p:ph type="subTitle" idx="5"/>
          </p:nvPr>
        </p:nvSpPr>
        <p:spPr>
          <a:xfrm>
            <a:off x="6090275" y="2781254"/>
            <a:ext cx="2336400" cy="63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400"/>
              <a:buNone/>
              <a:defRPr sz="1400">
                <a:solidFill>
                  <a:schemeClr val="accent2"/>
                </a:solidFill>
              </a:defRPr>
            </a:lvl1pPr>
            <a:lvl2pPr lvl="1" algn="ctr" rtl="0">
              <a:lnSpc>
                <a:spcPct val="100000"/>
              </a:lnSpc>
              <a:spcBef>
                <a:spcPts val="0"/>
              </a:spcBef>
              <a:spcAft>
                <a:spcPts val="0"/>
              </a:spcAft>
              <a:buClr>
                <a:schemeClr val="accent2"/>
              </a:buClr>
              <a:buSzPts val="1400"/>
              <a:buNone/>
              <a:defRPr>
                <a:solidFill>
                  <a:schemeClr val="accent2"/>
                </a:solidFill>
              </a:defRPr>
            </a:lvl2pPr>
            <a:lvl3pPr lvl="2" algn="ctr" rtl="0">
              <a:lnSpc>
                <a:spcPct val="100000"/>
              </a:lnSpc>
              <a:spcBef>
                <a:spcPts val="0"/>
              </a:spcBef>
              <a:spcAft>
                <a:spcPts val="0"/>
              </a:spcAft>
              <a:buClr>
                <a:schemeClr val="accent2"/>
              </a:buClr>
              <a:buSzPts val="1400"/>
              <a:buNone/>
              <a:defRPr>
                <a:solidFill>
                  <a:schemeClr val="accent2"/>
                </a:solidFill>
              </a:defRPr>
            </a:lvl3pPr>
            <a:lvl4pPr lvl="3" algn="ctr" rtl="0">
              <a:lnSpc>
                <a:spcPct val="100000"/>
              </a:lnSpc>
              <a:spcBef>
                <a:spcPts val="0"/>
              </a:spcBef>
              <a:spcAft>
                <a:spcPts val="0"/>
              </a:spcAft>
              <a:buClr>
                <a:schemeClr val="accent2"/>
              </a:buClr>
              <a:buSzPts val="1400"/>
              <a:buNone/>
              <a:defRPr>
                <a:solidFill>
                  <a:schemeClr val="accent2"/>
                </a:solidFill>
              </a:defRPr>
            </a:lvl4pPr>
            <a:lvl5pPr lvl="4" algn="ctr" rtl="0">
              <a:lnSpc>
                <a:spcPct val="100000"/>
              </a:lnSpc>
              <a:spcBef>
                <a:spcPts val="0"/>
              </a:spcBef>
              <a:spcAft>
                <a:spcPts val="0"/>
              </a:spcAft>
              <a:buClr>
                <a:schemeClr val="accent2"/>
              </a:buClr>
              <a:buSzPts val="1400"/>
              <a:buNone/>
              <a:defRPr>
                <a:solidFill>
                  <a:schemeClr val="accent2"/>
                </a:solidFill>
              </a:defRPr>
            </a:lvl5pPr>
            <a:lvl6pPr lvl="5" algn="ctr" rtl="0">
              <a:lnSpc>
                <a:spcPct val="100000"/>
              </a:lnSpc>
              <a:spcBef>
                <a:spcPts val="0"/>
              </a:spcBef>
              <a:spcAft>
                <a:spcPts val="0"/>
              </a:spcAft>
              <a:buClr>
                <a:schemeClr val="accent2"/>
              </a:buClr>
              <a:buSzPts val="1400"/>
              <a:buNone/>
              <a:defRPr>
                <a:solidFill>
                  <a:schemeClr val="accent2"/>
                </a:solidFill>
              </a:defRPr>
            </a:lvl6pPr>
            <a:lvl7pPr lvl="6" algn="ctr" rtl="0">
              <a:lnSpc>
                <a:spcPct val="100000"/>
              </a:lnSpc>
              <a:spcBef>
                <a:spcPts val="0"/>
              </a:spcBef>
              <a:spcAft>
                <a:spcPts val="0"/>
              </a:spcAft>
              <a:buClr>
                <a:schemeClr val="accent2"/>
              </a:buClr>
              <a:buSzPts val="1400"/>
              <a:buNone/>
              <a:defRPr>
                <a:solidFill>
                  <a:schemeClr val="accent2"/>
                </a:solidFill>
              </a:defRPr>
            </a:lvl7pPr>
            <a:lvl8pPr lvl="7" algn="ctr" rtl="0">
              <a:lnSpc>
                <a:spcPct val="100000"/>
              </a:lnSpc>
              <a:spcBef>
                <a:spcPts val="0"/>
              </a:spcBef>
              <a:spcAft>
                <a:spcPts val="0"/>
              </a:spcAft>
              <a:buClr>
                <a:schemeClr val="accent2"/>
              </a:buClr>
              <a:buSzPts val="1400"/>
              <a:buNone/>
              <a:defRPr>
                <a:solidFill>
                  <a:schemeClr val="accent2"/>
                </a:solidFill>
              </a:defRPr>
            </a:lvl8pPr>
            <a:lvl9pPr lvl="8" algn="ctr" rtl="0">
              <a:lnSpc>
                <a:spcPct val="100000"/>
              </a:lnSpc>
              <a:spcBef>
                <a:spcPts val="0"/>
              </a:spcBef>
              <a:spcAft>
                <a:spcPts val="0"/>
              </a:spcAft>
              <a:buClr>
                <a:schemeClr val="accent2"/>
              </a:buClr>
              <a:buSzPts val="1400"/>
              <a:buNone/>
              <a:defRPr>
                <a:solidFill>
                  <a:schemeClr val="accent2"/>
                </a:solidFill>
              </a:defRPr>
            </a:lvl9pPr>
          </a:lstStyle>
          <a:p>
            <a:endParaRPr/>
          </a:p>
        </p:txBody>
      </p:sp>
      <p:sp>
        <p:nvSpPr>
          <p:cNvPr id="185" name="Google Shape;185;p26"/>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6" name="Google Shape;186;p26"/>
          <p:cNvSpPr txBox="1">
            <a:spLocks noGrp="1"/>
          </p:cNvSpPr>
          <p:nvPr>
            <p:ph type="title" idx="7"/>
          </p:nvPr>
        </p:nvSpPr>
        <p:spPr>
          <a:xfrm>
            <a:off x="722675" y="35089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2500">
                <a:solidFill>
                  <a:schemeClr val="accent1"/>
                </a:solidFill>
              </a:defRPr>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87" name="Google Shape;187;p26"/>
          <p:cNvSpPr txBox="1">
            <a:spLocks noGrp="1"/>
          </p:cNvSpPr>
          <p:nvPr>
            <p:ph type="title" idx="8"/>
          </p:nvPr>
        </p:nvSpPr>
        <p:spPr>
          <a:xfrm>
            <a:off x="3406475" y="35089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2500">
                <a:solidFill>
                  <a:schemeClr val="accent1"/>
                </a:solidFill>
              </a:defRPr>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
        <p:nvSpPr>
          <p:cNvPr id="188" name="Google Shape;188;p26"/>
          <p:cNvSpPr txBox="1">
            <a:spLocks noGrp="1"/>
          </p:cNvSpPr>
          <p:nvPr>
            <p:ph type="title" idx="9"/>
          </p:nvPr>
        </p:nvSpPr>
        <p:spPr>
          <a:xfrm>
            <a:off x="6090275" y="35089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500"/>
              <a:buNone/>
              <a:defRPr sz="2500">
                <a:solidFill>
                  <a:schemeClr val="accent1"/>
                </a:solidFill>
              </a:defRPr>
            </a:lvl1pPr>
            <a:lvl2pPr lvl="1" algn="ctr" rtl="0">
              <a:spcBef>
                <a:spcPts val="0"/>
              </a:spcBef>
              <a:spcAft>
                <a:spcPts val="0"/>
              </a:spcAft>
              <a:buClr>
                <a:schemeClr val="accent1"/>
              </a:buClr>
              <a:buSzPts val="2500"/>
              <a:buNone/>
              <a:defRPr sz="2500">
                <a:solidFill>
                  <a:schemeClr val="accent1"/>
                </a:solidFill>
              </a:defRPr>
            </a:lvl2pPr>
            <a:lvl3pPr lvl="2" algn="ctr" rtl="0">
              <a:spcBef>
                <a:spcPts val="0"/>
              </a:spcBef>
              <a:spcAft>
                <a:spcPts val="0"/>
              </a:spcAft>
              <a:buClr>
                <a:schemeClr val="accent1"/>
              </a:buClr>
              <a:buSzPts val="2500"/>
              <a:buNone/>
              <a:defRPr sz="2500">
                <a:solidFill>
                  <a:schemeClr val="accent1"/>
                </a:solidFill>
              </a:defRPr>
            </a:lvl3pPr>
            <a:lvl4pPr lvl="3" algn="ctr" rtl="0">
              <a:spcBef>
                <a:spcPts val="0"/>
              </a:spcBef>
              <a:spcAft>
                <a:spcPts val="0"/>
              </a:spcAft>
              <a:buClr>
                <a:schemeClr val="accent1"/>
              </a:buClr>
              <a:buSzPts val="2500"/>
              <a:buNone/>
              <a:defRPr sz="2500">
                <a:solidFill>
                  <a:schemeClr val="accent1"/>
                </a:solidFill>
              </a:defRPr>
            </a:lvl4pPr>
            <a:lvl5pPr lvl="4" algn="ctr" rtl="0">
              <a:spcBef>
                <a:spcPts val="0"/>
              </a:spcBef>
              <a:spcAft>
                <a:spcPts val="0"/>
              </a:spcAft>
              <a:buClr>
                <a:schemeClr val="accent1"/>
              </a:buClr>
              <a:buSzPts val="2500"/>
              <a:buNone/>
              <a:defRPr sz="2500">
                <a:solidFill>
                  <a:schemeClr val="accent1"/>
                </a:solidFill>
              </a:defRPr>
            </a:lvl5pPr>
            <a:lvl6pPr lvl="5" algn="ctr" rtl="0">
              <a:spcBef>
                <a:spcPts val="0"/>
              </a:spcBef>
              <a:spcAft>
                <a:spcPts val="0"/>
              </a:spcAft>
              <a:buClr>
                <a:schemeClr val="accent1"/>
              </a:buClr>
              <a:buSzPts val="2500"/>
              <a:buNone/>
              <a:defRPr sz="2500">
                <a:solidFill>
                  <a:schemeClr val="accent1"/>
                </a:solidFill>
              </a:defRPr>
            </a:lvl6pPr>
            <a:lvl7pPr lvl="6" algn="ctr" rtl="0">
              <a:spcBef>
                <a:spcPts val="0"/>
              </a:spcBef>
              <a:spcAft>
                <a:spcPts val="0"/>
              </a:spcAft>
              <a:buClr>
                <a:schemeClr val="accent1"/>
              </a:buClr>
              <a:buSzPts val="2500"/>
              <a:buNone/>
              <a:defRPr sz="2500">
                <a:solidFill>
                  <a:schemeClr val="accent1"/>
                </a:solidFill>
              </a:defRPr>
            </a:lvl7pPr>
            <a:lvl8pPr lvl="7" algn="ctr" rtl="0">
              <a:spcBef>
                <a:spcPts val="0"/>
              </a:spcBef>
              <a:spcAft>
                <a:spcPts val="0"/>
              </a:spcAft>
              <a:buClr>
                <a:schemeClr val="accent1"/>
              </a:buClr>
              <a:buSzPts val="2500"/>
              <a:buNone/>
              <a:defRPr sz="2500">
                <a:solidFill>
                  <a:schemeClr val="accent1"/>
                </a:solidFill>
              </a:defRPr>
            </a:lvl8pPr>
            <a:lvl9pPr lvl="8" algn="ctr" rtl="0">
              <a:spcBef>
                <a:spcPts val="0"/>
              </a:spcBef>
              <a:spcAft>
                <a:spcPts val="0"/>
              </a:spcAft>
              <a:buClr>
                <a:schemeClr val="accent1"/>
              </a:buClr>
              <a:buSzPts val="2500"/>
              <a:buNone/>
              <a:defRPr sz="25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2">
  <p:cSld name="CUSTOM_4">
    <p:bg>
      <p:bgPr>
        <a:solidFill>
          <a:schemeClr val="dk1"/>
        </a:solidFill>
        <a:effectLst/>
      </p:bgPr>
    </p:bg>
    <p:spTree>
      <p:nvGrpSpPr>
        <p:cNvPr id="1" name="Shape 189"/>
        <p:cNvGrpSpPr/>
        <p:nvPr/>
      </p:nvGrpSpPr>
      <p:grpSpPr>
        <a:xfrm>
          <a:off x="0" y="0"/>
          <a:ext cx="0" cy="0"/>
          <a:chOff x="0" y="0"/>
          <a:chExt cx="0" cy="0"/>
        </a:xfrm>
      </p:grpSpPr>
      <p:sp>
        <p:nvSpPr>
          <p:cNvPr id="190" name="Google Shape;190;p27"/>
          <p:cNvSpPr txBox="1"/>
          <p:nvPr/>
        </p:nvSpPr>
        <p:spPr>
          <a:xfrm>
            <a:off x="4434900" y="1574750"/>
            <a:ext cx="47091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91" name="Google Shape;191;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192" name="Google Shape;192;p27"/>
          <p:cNvSpPr txBox="1">
            <a:spLocks noGrp="1"/>
          </p:cNvSpPr>
          <p:nvPr>
            <p:ph type="title" idx="2"/>
          </p:nvPr>
        </p:nvSpPr>
        <p:spPr>
          <a:xfrm>
            <a:off x="731342"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3" name="Google Shape;193;p27"/>
          <p:cNvSpPr txBox="1">
            <a:spLocks noGrp="1"/>
          </p:cNvSpPr>
          <p:nvPr>
            <p:ph type="subTitle" idx="1"/>
          </p:nvPr>
        </p:nvSpPr>
        <p:spPr>
          <a:xfrm>
            <a:off x="731342"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27"/>
          <p:cNvSpPr txBox="1">
            <a:spLocks noGrp="1"/>
          </p:cNvSpPr>
          <p:nvPr>
            <p:ph type="title" idx="3"/>
          </p:nvPr>
        </p:nvSpPr>
        <p:spPr>
          <a:xfrm>
            <a:off x="3430611"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27"/>
          <p:cNvSpPr txBox="1">
            <a:spLocks noGrp="1"/>
          </p:cNvSpPr>
          <p:nvPr>
            <p:ph type="subTitle" idx="4"/>
          </p:nvPr>
        </p:nvSpPr>
        <p:spPr>
          <a:xfrm>
            <a:off x="3430611"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7"/>
          <p:cNvSpPr txBox="1">
            <a:spLocks noGrp="1"/>
          </p:cNvSpPr>
          <p:nvPr>
            <p:ph type="title" idx="5"/>
          </p:nvPr>
        </p:nvSpPr>
        <p:spPr>
          <a:xfrm>
            <a:off x="6129887"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 name="Google Shape;197;p27"/>
          <p:cNvSpPr txBox="1">
            <a:spLocks noGrp="1"/>
          </p:cNvSpPr>
          <p:nvPr>
            <p:ph type="subTitle" idx="6"/>
          </p:nvPr>
        </p:nvSpPr>
        <p:spPr>
          <a:xfrm>
            <a:off x="6129887"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3">
  <p:cSld name="CUSTOM_4_1">
    <p:bg>
      <p:bgPr>
        <a:solidFill>
          <a:schemeClr val="dk1"/>
        </a:solidFill>
        <a:effectLst/>
      </p:bgPr>
    </p:bg>
    <p:spTree>
      <p:nvGrpSpPr>
        <p:cNvPr id="1" name="Shape 198"/>
        <p:cNvGrpSpPr/>
        <p:nvPr/>
      </p:nvGrpSpPr>
      <p:grpSpPr>
        <a:xfrm>
          <a:off x="0" y="0"/>
          <a:ext cx="0" cy="0"/>
          <a:chOff x="0" y="0"/>
          <a:chExt cx="0" cy="0"/>
        </a:xfrm>
      </p:grpSpPr>
      <p:sp>
        <p:nvSpPr>
          <p:cNvPr id="199" name="Google Shape;199;p28"/>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00" name="Google Shape;200;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201" name="Google Shape;201;p28"/>
          <p:cNvSpPr txBox="1">
            <a:spLocks noGrp="1"/>
          </p:cNvSpPr>
          <p:nvPr>
            <p:ph type="title" idx="2"/>
          </p:nvPr>
        </p:nvSpPr>
        <p:spPr>
          <a:xfrm>
            <a:off x="731342" y="3034959"/>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8"/>
          <p:cNvSpPr txBox="1">
            <a:spLocks noGrp="1"/>
          </p:cNvSpPr>
          <p:nvPr>
            <p:ph type="subTitle" idx="1"/>
          </p:nvPr>
        </p:nvSpPr>
        <p:spPr>
          <a:xfrm>
            <a:off x="731342" y="3545284"/>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8"/>
          <p:cNvSpPr txBox="1">
            <a:spLocks noGrp="1"/>
          </p:cNvSpPr>
          <p:nvPr>
            <p:ph type="title" idx="3"/>
          </p:nvPr>
        </p:nvSpPr>
        <p:spPr>
          <a:xfrm>
            <a:off x="3430611" y="3034959"/>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8"/>
          <p:cNvSpPr txBox="1">
            <a:spLocks noGrp="1"/>
          </p:cNvSpPr>
          <p:nvPr>
            <p:ph type="subTitle" idx="4"/>
          </p:nvPr>
        </p:nvSpPr>
        <p:spPr>
          <a:xfrm>
            <a:off x="3430611" y="3545284"/>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8"/>
          <p:cNvSpPr txBox="1">
            <a:spLocks noGrp="1"/>
          </p:cNvSpPr>
          <p:nvPr>
            <p:ph type="title" idx="5"/>
          </p:nvPr>
        </p:nvSpPr>
        <p:spPr>
          <a:xfrm>
            <a:off x="6129887" y="3034959"/>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8"/>
          <p:cNvSpPr txBox="1">
            <a:spLocks noGrp="1"/>
          </p:cNvSpPr>
          <p:nvPr>
            <p:ph type="subTitle" idx="6"/>
          </p:nvPr>
        </p:nvSpPr>
        <p:spPr>
          <a:xfrm>
            <a:off x="6129887" y="3545284"/>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207"/>
        <p:cNvGrpSpPr/>
        <p:nvPr/>
      </p:nvGrpSpPr>
      <p:grpSpPr>
        <a:xfrm>
          <a:off x="0" y="0"/>
          <a:ext cx="0" cy="0"/>
          <a:chOff x="0" y="0"/>
          <a:chExt cx="0" cy="0"/>
        </a:xfrm>
      </p:grpSpPr>
      <p:sp>
        <p:nvSpPr>
          <p:cNvPr id="208" name="Google Shape;208;p2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9" name="Google Shape;209;p29"/>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10" name="Google Shape;210;p2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11" name="Google Shape;211;p29"/>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txBox="1">
            <a:spLocks noGrp="1"/>
          </p:cNvSpPr>
          <p:nvPr>
            <p:ph type="title"/>
          </p:nvPr>
        </p:nvSpPr>
        <p:spPr>
          <a:xfrm>
            <a:off x="119586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3" name="Google Shape;213;p29"/>
          <p:cNvSpPr txBox="1">
            <a:spLocks noGrp="1"/>
          </p:cNvSpPr>
          <p:nvPr>
            <p:ph type="subTitle" idx="1"/>
          </p:nvPr>
        </p:nvSpPr>
        <p:spPr>
          <a:xfrm>
            <a:off x="119586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9"/>
          <p:cNvSpPr txBox="1">
            <a:spLocks noGrp="1"/>
          </p:cNvSpPr>
          <p:nvPr>
            <p:ph type="title" idx="2"/>
          </p:nvPr>
        </p:nvSpPr>
        <p:spPr>
          <a:xfrm>
            <a:off x="508104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5" name="Google Shape;215;p29"/>
          <p:cNvSpPr txBox="1">
            <a:spLocks noGrp="1"/>
          </p:cNvSpPr>
          <p:nvPr>
            <p:ph type="subTitle" idx="3"/>
          </p:nvPr>
        </p:nvSpPr>
        <p:spPr>
          <a:xfrm>
            <a:off x="508104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9"/>
          <p:cNvSpPr txBox="1">
            <a:spLocks noGrp="1"/>
          </p:cNvSpPr>
          <p:nvPr>
            <p:ph type="title" idx="4"/>
          </p:nvPr>
        </p:nvSpPr>
        <p:spPr>
          <a:xfrm>
            <a:off x="119586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 name="Google Shape;217;p29"/>
          <p:cNvSpPr txBox="1">
            <a:spLocks noGrp="1"/>
          </p:cNvSpPr>
          <p:nvPr>
            <p:ph type="subTitle" idx="5"/>
          </p:nvPr>
        </p:nvSpPr>
        <p:spPr>
          <a:xfrm>
            <a:off x="119586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9"/>
          <p:cNvSpPr txBox="1">
            <a:spLocks noGrp="1"/>
          </p:cNvSpPr>
          <p:nvPr>
            <p:ph type="title" idx="6"/>
          </p:nvPr>
        </p:nvSpPr>
        <p:spPr>
          <a:xfrm>
            <a:off x="508104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9" name="Google Shape;219;p29"/>
          <p:cNvSpPr txBox="1">
            <a:spLocks noGrp="1"/>
          </p:cNvSpPr>
          <p:nvPr>
            <p:ph type="subTitle" idx="7"/>
          </p:nvPr>
        </p:nvSpPr>
        <p:spPr>
          <a:xfrm>
            <a:off x="508104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1"/>
        </a:solidFill>
        <a:effectLst/>
      </p:bgPr>
    </p:bg>
    <p:spTree>
      <p:nvGrpSpPr>
        <p:cNvPr id="1" name="Shape 221"/>
        <p:cNvGrpSpPr/>
        <p:nvPr/>
      </p:nvGrpSpPr>
      <p:grpSpPr>
        <a:xfrm>
          <a:off x="0" y="0"/>
          <a:ext cx="0" cy="0"/>
          <a:chOff x="0" y="0"/>
          <a:chExt cx="0" cy="0"/>
        </a:xfrm>
      </p:grpSpPr>
      <p:sp>
        <p:nvSpPr>
          <p:cNvPr id="222" name="Google Shape;222;p30"/>
          <p:cNvSpPr txBox="1"/>
          <p:nvPr/>
        </p:nvSpPr>
        <p:spPr>
          <a:xfrm rot="5400000">
            <a:off x="-1274000" y="2227883"/>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23" name="Google Shape;223;p30"/>
          <p:cNvSpPr txBox="1"/>
          <p:nvPr/>
        </p:nvSpPr>
        <p:spPr>
          <a:xfrm rot="5400000">
            <a:off x="6769175" y="2380283"/>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24" name="Google Shape;224;p30"/>
          <p:cNvSpPr txBox="1">
            <a:spLocks noGrp="1"/>
          </p:cNvSpPr>
          <p:nvPr>
            <p:ph type="title"/>
          </p:nvPr>
        </p:nvSpPr>
        <p:spPr>
          <a:xfrm>
            <a:off x="720000"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5" name="Google Shape;225;p30"/>
          <p:cNvSpPr txBox="1">
            <a:spLocks noGrp="1"/>
          </p:cNvSpPr>
          <p:nvPr>
            <p:ph type="subTitle" idx="1"/>
          </p:nvPr>
        </p:nvSpPr>
        <p:spPr>
          <a:xfrm>
            <a:off x="720000" y="23455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30"/>
          <p:cNvSpPr txBox="1">
            <a:spLocks noGrp="1"/>
          </p:cNvSpPr>
          <p:nvPr>
            <p:ph type="title" idx="2"/>
          </p:nvPr>
        </p:nvSpPr>
        <p:spPr>
          <a:xfrm>
            <a:off x="3419269"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30"/>
          <p:cNvSpPr txBox="1">
            <a:spLocks noGrp="1"/>
          </p:cNvSpPr>
          <p:nvPr>
            <p:ph type="subTitle" idx="3"/>
          </p:nvPr>
        </p:nvSpPr>
        <p:spPr>
          <a:xfrm>
            <a:off x="3419269" y="23455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30"/>
          <p:cNvSpPr txBox="1">
            <a:spLocks noGrp="1"/>
          </p:cNvSpPr>
          <p:nvPr>
            <p:ph type="title" idx="4"/>
          </p:nvPr>
        </p:nvSpPr>
        <p:spPr>
          <a:xfrm>
            <a:off x="720000" y="3618817"/>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 name="Google Shape;229;p30"/>
          <p:cNvSpPr txBox="1">
            <a:spLocks noGrp="1"/>
          </p:cNvSpPr>
          <p:nvPr>
            <p:ph type="subTitle" idx="5"/>
          </p:nvPr>
        </p:nvSpPr>
        <p:spPr>
          <a:xfrm>
            <a:off x="720000" y="412914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0"/>
          <p:cNvSpPr txBox="1">
            <a:spLocks noGrp="1"/>
          </p:cNvSpPr>
          <p:nvPr>
            <p:ph type="title" idx="6"/>
          </p:nvPr>
        </p:nvSpPr>
        <p:spPr>
          <a:xfrm>
            <a:off x="3419269" y="3618817"/>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1" name="Google Shape;231;p30"/>
          <p:cNvSpPr txBox="1">
            <a:spLocks noGrp="1"/>
          </p:cNvSpPr>
          <p:nvPr>
            <p:ph type="subTitle" idx="7"/>
          </p:nvPr>
        </p:nvSpPr>
        <p:spPr>
          <a:xfrm>
            <a:off x="3419269" y="412914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30"/>
          <p:cNvSpPr txBox="1">
            <a:spLocks noGrp="1"/>
          </p:cNvSpPr>
          <p:nvPr>
            <p:ph type="title" idx="8"/>
          </p:nvPr>
        </p:nvSpPr>
        <p:spPr>
          <a:xfrm>
            <a:off x="6118545" y="1835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 name="Google Shape;233;p30"/>
          <p:cNvSpPr txBox="1">
            <a:spLocks noGrp="1"/>
          </p:cNvSpPr>
          <p:nvPr>
            <p:ph type="subTitle" idx="9"/>
          </p:nvPr>
        </p:nvSpPr>
        <p:spPr>
          <a:xfrm>
            <a:off x="6118545" y="23455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30"/>
          <p:cNvSpPr txBox="1">
            <a:spLocks noGrp="1"/>
          </p:cNvSpPr>
          <p:nvPr>
            <p:ph type="title" idx="13"/>
          </p:nvPr>
        </p:nvSpPr>
        <p:spPr>
          <a:xfrm>
            <a:off x="6118545" y="3618817"/>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5" name="Google Shape;235;p30"/>
          <p:cNvSpPr txBox="1">
            <a:spLocks noGrp="1"/>
          </p:cNvSpPr>
          <p:nvPr>
            <p:ph type="subTitle" idx="14"/>
          </p:nvPr>
        </p:nvSpPr>
        <p:spPr>
          <a:xfrm>
            <a:off x="6118545" y="412914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30"/>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2"/>
        <p:cNvGrpSpPr/>
        <p:nvPr/>
      </p:nvGrpSpPr>
      <p:grpSpPr>
        <a:xfrm>
          <a:off x="0" y="0"/>
          <a:ext cx="0" cy="0"/>
          <a:chOff x="0" y="0"/>
          <a:chExt cx="0" cy="0"/>
        </a:xfrm>
      </p:grpSpPr>
      <p:sp>
        <p:nvSpPr>
          <p:cNvPr id="23" name="Google Shape;23;p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4" name="Google Shape;24;p4"/>
          <p:cNvSpPr/>
          <p:nvPr/>
        </p:nvSpPr>
        <p:spPr>
          <a:xfrm>
            <a:off x="712400" y="1091150"/>
            <a:ext cx="7716600" cy="405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subTitle" idx="1"/>
          </p:nvPr>
        </p:nvSpPr>
        <p:spPr>
          <a:xfrm>
            <a:off x="918600" y="1071750"/>
            <a:ext cx="7306800" cy="35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aleway"/>
              <a:buAutoNum type="arabicPeriod"/>
              <a:defRPr sz="1200">
                <a:solidFill>
                  <a:schemeClr val="accent2"/>
                </a:solidFill>
              </a:defRPr>
            </a:lvl1pPr>
            <a:lvl2pPr lvl="1" rtl="0">
              <a:spcBef>
                <a:spcPts val="0"/>
              </a:spcBef>
              <a:spcAft>
                <a:spcPts val="0"/>
              </a:spcAft>
              <a:buClr>
                <a:schemeClr val="accent2"/>
              </a:buClr>
              <a:buSzPts val="1400"/>
              <a:buChar char="●"/>
              <a:defRPr sz="1200">
                <a:solidFill>
                  <a:schemeClr val="accent2"/>
                </a:solidFill>
              </a:defRPr>
            </a:lvl2pPr>
            <a:lvl3pPr lvl="2" algn="ctr" rtl="0">
              <a:lnSpc>
                <a:spcPct val="100000"/>
              </a:lnSpc>
              <a:spcBef>
                <a:spcPts val="0"/>
              </a:spcBef>
              <a:spcAft>
                <a:spcPts val="0"/>
              </a:spcAft>
              <a:buClr>
                <a:schemeClr val="accent2"/>
              </a:buClr>
              <a:buSzPts val="1400"/>
              <a:buAutoNum type="romanLcPeriod"/>
              <a:defRPr>
                <a:solidFill>
                  <a:schemeClr val="accent2"/>
                </a:solidFill>
              </a:defRPr>
            </a:lvl3pPr>
            <a:lvl4pPr lvl="3" algn="ctr" rtl="0">
              <a:lnSpc>
                <a:spcPct val="100000"/>
              </a:lnSpc>
              <a:spcBef>
                <a:spcPts val="0"/>
              </a:spcBef>
              <a:spcAft>
                <a:spcPts val="0"/>
              </a:spcAft>
              <a:buClr>
                <a:schemeClr val="accent2"/>
              </a:buClr>
              <a:buSzPts val="1400"/>
              <a:buAutoNum type="arabicPeriod"/>
              <a:defRPr>
                <a:solidFill>
                  <a:schemeClr val="accent2"/>
                </a:solidFill>
              </a:defRPr>
            </a:lvl4pPr>
            <a:lvl5pPr lvl="4" algn="ctr" rtl="0">
              <a:lnSpc>
                <a:spcPct val="100000"/>
              </a:lnSpc>
              <a:spcBef>
                <a:spcPts val="0"/>
              </a:spcBef>
              <a:spcAft>
                <a:spcPts val="0"/>
              </a:spcAft>
              <a:buClr>
                <a:schemeClr val="accent2"/>
              </a:buClr>
              <a:buSzPts val="1400"/>
              <a:buAutoNum type="alphaLcPeriod"/>
              <a:defRPr>
                <a:solidFill>
                  <a:schemeClr val="accent2"/>
                </a:solidFill>
              </a:defRPr>
            </a:lvl5pPr>
            <a:lvl6pPr lvl="5" algn="ctr" rtl="0">
              <a:lnSpc>
                <a:spcPct val="100000"/>
              </a:lnSpc>
              <a:spcBef>
                <a:spcPts val="0"/>
              </a:spcBef>
              <a:spcAft>
                <a:spcPts val="0"/>
              </a:spcAft>
              <a:buClr>
                <a:schemeClr val="accent2"/>
              </a:buClr>
              <a:buSzPts val="1400"/>
              <a:buAutoNum type="romanLcPeriod"/>
              <a:defRPr>
                <a:solidFill>
                  <a:schemeClr val="accent2"/>
                </a:solidFill>
              </a:defRPr>
            </a:lvl6pPr>
            <a:lvl7pPr lvl="6" algn="ctr" rtl="0">
              <a:lnSpc>
                <a:spcPct val="100000"/>
              </a:lnSpc>
              <a:spcBef>
                <a:spcPts val="0"/>
              </a:spcBef>
              <a:spcAft>
                <a:spcPts val="0"/>
              </a:spcAft>
              <a:buClr>
                <a:schemeClr val="accent2"/>
              </a:buClr>
              <a:buSzPts val="1400"/>
              <a:buAutoNum type="arabicPeriod"/>
              <a:defRPr>
                <a:solidFill>
                  <a:schemeClr val="accent2"/>
                </a:solidFill>
              </a:defRPr>
            </a:lvl7pPr>
            <a:lvl8pPr lvl="7" algn="ctr" rtl="0">
              <a:lnSpc>
                <a:spcPct val="100000"/>
              </a:lnSpc>
              <a:spcBef>
                <a:spcPts val="0"/>
              </a:spcBef>
              <a:spcAft>
                <a:spcPts val="0"/>
              </a:spcAft>
              <a:buClr>
                <a:schemeClr val="accent2"/>
              </a:buClr>
              <a:buSzPts val="1400"/>
              <a:buAutoNum type="alphaLcPeriod"/>
              <a:defRPr>
                <a:solidFill>
                  <a:schemeClr val="accent2"/>
                </a:solidFill>
              </a:defRPr>
            </a:lvl8pPr>
            <a:lvl9pPr lvl="8" algn="ctr" rtl="0">
              <a:lnSpc>
                <a:spcPct val="100000"/>
              </a:lnSpc>
              <a:spcBef>
                <a:spcPts val="0"/>
              </a:spcBef>
              <a:spcAft>
                <a:spcPts val="0"/>
              </a:spcAft>
              <a:buClr>
                <a:schemeClr val="accent2"/>
              </a:buClr>
              <a:buSzPts val="1400"/>
              <a:buAutoNum type="romanLcPeriod"/>
              <a:defRPr>
                <a:solidFill>
                  <a:schemeClr val="accent2"/>
                </a:solidFill>
              </a:defRPr>
            </a:lvl9pPr>
          </a:lstStyle>
          <a:p>
            <a:endParaRPr/>
          </a:p>
        </p:txBody>
      </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dk1"/>
        </a:solidFill>
        <a:effectLst/>
      </p:bgPr>
    </p:bg>
    <p:spTree>
      <p:nvGrpSpPr>
        <p:cNvPr id="1" name="Shape 237"/>
        <p:cNvGrpSpPr/>
        <p:nvPr/>
      </p:nvGrpSpPr>
      <p:grpSpPr>
        <a:xfrm>
          <a:off x="0" y="0"/>
          <a:ext cx="0" cy="0"/>
          <a:chOff x="0" y="0"/>
          <a:chExt cx="0" cy="0"/>
        </a:xfrm>
      </p:grpSpPr>
      <p:sp>
        <p:nvSpPr>
          <p:cNvPr id="238" name="Google Shape;238;p31"/>
          <p:cNvSpPr txBox="1"/>
          <p:nvPr/>
        </p:nvSpPr>
        <p:spPr>
          <a:xfrm rot="5400000">
            <a:off x="-571525" y="3695550"/>
            <a:ext cx="17523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solidFill>
                <a:schemeClr val="hlink"/>
              </a:solidFill>
            </a:endParaRPr>
          </a:p>
        </p:txBody>
      </p:sp>
      <p:sp>
        <p:nvSpPr>
          <p:cNvPr id="239" name="Google Shape;239;p31"/>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40" name="Google Shape;240;p31"/>
          <p:cNvSpPr/>
          <p:nvPr/>
        </p:nvSpPr>
        <p:spPr>
          <a:xfrm>
            <a:off x="719509" y="1393266"/>
            <a:ext cx="77040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txBox="1">
            <a:spLocks noGrp="1"/>
          </p:cNvSpPr>
          <p:nvPr>
            <p:ph type="title" hasCustomPrompt="1"/>
          </p:nvPr>
        </p:nvSpPr>
        <p:spPr>
          <a:xfrm>
            <a:off x="1205424" y="3396700"/>
            <a:ext cx="18132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5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242" name="Google Shape;242;p31"/>
          <p:cNvSpPr txBox="1">
            <a:spLocks noGrp="1"/>
          </p:cNvSpPr>
          <p:nvPr>
            <p:ph type="title" idx="2" hasCustomPrompt="1"/>
          </p:nvPr>
        </p:nvSpPr>
        <p:spPr>
          <a:xfrm>
            <a:off x="3658409" y="3396700"/>
            <a:ext cx="18159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5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243" name="Google Shape;243;p31"/>
          <p:cNvSpPr txBox="1">
            <a:spLocks noGrp="1"/>
          </p:cNvSpPr>
          <p:nvPr>
            <p:ph type="title" idx="3" hasCustomPrompt="1"/>
          </p:nvPr>
        </p:nvSpPr>
        <p:spPr>
          <a:xfrm>
            <a:off x="6120687" y="3396704"/>
            <a:ext cx="1828800" cy="65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4500">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t>xx%</a:t>
            </a:r>
          </a:p>
        </p:txBody>
      </p:sp>
      <p:sp>
        <p:nvSpPr>
          <p:cNvPr id="244" name="Google Shape;244;p31"/>
          <p:cNvSpPr txBox="1">
            <a:spLocks noGrp="1"/>
          </p:cNvSpPr>
          <p:nvPr>
            <p:ph type="title" idx="4"/>
          </p:nvPr>
        </p:nvSpPr>
        <p:spPr>
          <a:xfrm>
            <a:off x="1204084" y="2368650"/>
            <a:ext cx="1815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31"/>
          <p:cNvSpPr txBox="1">
            <a:spLocks noGrp="1"/>
          </p:cNvSpPr>
          <p:nvPr>
            <p:ph type="subTitle" idx="1"/>
          </p:nvPr>
        </p:nvSpPr>
        <p:spPr>
          <a:xfrm>
            <a:off x="1204084" y="2878975"/>
            <a:ext cx="1815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1"/>
          <p:cNvSpPr txBox="1">
            <a:spLocks noGrp="1"/>
          </p:cNvSpPr>
          <p:nvPr>
            <p:ph type="title" idx="5"/>
          </p:nvPr>
        </p:nvSpPr>
        <p:spPr>
          <a:xfrm>
            <a:off x="3658409" y="2368650"/>
            <a:ext cx="1815900" cy="52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7" name="Google Shape;247;p31"/>
          <p:cNvSpPr txBox="1">
            <a:spLocks noGrp="1"/>
          </p:cNvSpPr>
          <p:nvPr>
            <p:ph type="subTitle" idx="6"/>
          </p:nvPr>
        </p:nvSpPr>
        <p:spPr>
          <a:xfrm>
            <a:off x="3658409" y="2875724"/>
            <a:ext cx="1815900" cy="4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1"/>
          <p:cNvSpPr txBox="1">
            <a:spLocks noGrp="1"/>
          </p:cNvSpPr>
          <p:nvPr>
            <p:ph type="title" idx="7"/>
          </p:nvPr>
        </p:nvSpPr>
        <p:spPr>
          <a:xfrm>
            <a:off x="6120687" y="2368650"/>
            <a:ext cx="1828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9" name="Google Shape;249;p31"/>
          <p:cNvSpPr txBox="1">
            <a:spLocks noGrp="1"/>
          </p:cNvSpPr>
          <p:nvPr>
            <p:ph type="subTitle" idx="8"/>
          </p:nvPr>
        </p:nvSpPr>
        <p:spPr>
          <a:xfrm>
            <a:off x="6120687" y="2878975"/>
            <a:ext cx="1828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1"/>
          <p:cNvSpPr txBox="1">
            <a:spLocks noGrp="1"/>
          </p:cNvSpPr>
          <p:nvPr>
            <p:ph type="title" idx="9"/>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1"/>
        </a:solidFill>
        <a:effectLst/>
      </p:bgPr>
    </p:bg>
    <p:spTree>
      <p:nvGrpSpPr>
        <p:cNvPr id="1" name="Shape 251"/>
        <p:cNvGrpSpPr/>
        <p:nvPr/>
      </p:nvGrpSpPr>
      <p:grpSpPr>
        <a:xfrm>
          <a:off x="0" y="0"/>
          <a:ext cx="0" cy="0"/>
          <a:chOff x="0" y="0"/>
          <a:chExt cx="0" cy="0"/>
        </a:xfrm>
      </p:grpSpPr>
      <p:sp>
        <p:nvSpPr>
          <p:cNvPr id="252" name="Google Shape;252;p32"/>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solidFill>
                <a:schemeClr val="hlink"/>
              </a:solidFill>
            </a:endParaRPr>
          </a:p>
        </p:txBody>
      </p:sp>
      <p:sp>
        <p:nvSpPr>
          <p:cNvPr id="253" name="Google Shape;253;p32"/>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54" name="Google Shape;254;p32"/>
          <p:cNvSpPr/>
          <p:nvPr/>
        </p:nvSpPr>
        <p:spPr>
          <a:xfrm>
            <a:off x="1958925" y="535000"/>
            <a:ext cx="5239800" cy="4073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txBox="1">
            <a:spLocks noGrp="1"/>
          </p:cNvSpPr>
          <p:nvPr>
            <p:ph type="ctrTitle"/>
          </p:nvPr>
        </p:nvSpPr>
        <p:spPr>
          <a:xfrm>
            <a:off x="2429950" y="723341"/>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91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6" name="Google Shape;256;p32"/>
          <p:cNvSpPr txBox="1">
            <a:spLocks noGrp="1"/>
          </p:cNvSpPr>
          <p:nvPr>
            <p:ph type="subTitle" idx="1"/>
          </p:nvPr>
        </p:nvSpPr>
        <p:spPr>
          <a:xfrm>
            <a:off x="2687700" y="2227616"/>
            <a:ext cx="3778800" cy="127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57" name="Google Shape;257;p32"/>
          <p:cNvSpPr txBox="1"/>
          <p:nvPr/>
        </p:nvSpPr>
        <p:spPr>
          <a:xfrm>
            <a:off x="2359091" y="3530100"/>
            <a:ext cx="44346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aleway"/>
                <a:ea typeface="Raleway"/>
                <a:cs typeface="Raleway"/>
                <a:sym typeface="Raleway"/>
              </a:rPr>
              <a:t>CREDITS: This presentation template was created by </a:t>
            </a:r>
            <a:r>
              <a:rPr lang="en" sz="1200" b="1">
                <a:solidFill>
                  <a:schemeClr val="dk1"/>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a:solidFill>
                  <a:schemeClr val="dk1"/>
                </a:solidFill>
                <a:latin typeface="Raleway"/>
                <a:ea typeface="Raleway"/>
                <a:cs typeface="Raleway"/>
                <a:sym typeface="Raleway"/>
              </a:rPr>
              <a:t>, including icons by </a:t>
            </a:r>
            <a:r>
              <a:rPr lang="en" sz="1200" b="1">
                <a:solidFill>
                  <a:schemeClr val="dk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dk1"/>
                </a:solidFill>
                <a:latin typeface="Raleway"/>
                <a:ea typeface="Raleway"/>
                <a:cs typeface="Raleway"/>
                <a:sym typeface="Raleway"/>
              </a:rPr>
              <a:t> and infographics &amp; images by </a:t>
            </a:r>
            <a:r>
              <a:rPr lang="en" sz="1200" b="1">
                <a:solidFill>
                  <a:schemeClr val="dk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200" b="1">
              <a:solidFill>
                <a:schemeClr val="dk1"/>
              </a:solidFill>
              <a:latin typeface="Raleway"/>
              <a:ea typeface="Raleway"/>
              <a:cs typeface="Raleway"/>
              <a:sym typeface="Raleway"/>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58"/>
        <p:cNvGrpSpPr/>
        <p:nvPr/>
      </p:nvGrpSpPr>
      <p:grpSpPr>
        <a:xfrm>
          <a:off x="0" y="0"/>
          <a:ext cx="0" cy="0"/>
          <a:chOff x="0" y="0"/>
          <a:chExt cx="0" cy="0"/>
        </a:xfrm>
      </p:grpSpPr>
      <p:grpSp>
        <p:nvGrpSpPr>
          <p:cNvPr id="259" name="Google Shape;259;p33"/>
          <p:cNvGrpSpPr/>
          <p:nvPr/>
        </p:nvGrpSpPr>
        <p:grpSpPr>
          <a:xfrm>
            <a:off x="-457433" y="534990"/>
            <a:ext cx="2192659" cy="557097"/>
            <a:chOff x="2641350" y="846250"/>
            <a:chExt cx="413600" cy="105075"/>
          </a:xfrm>
        </p:grpSpPr>
        <p:sp>
          <p:nvSpPr>
            <p:cNvPr id="260" name="Google Shape;260;p3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3"/>
          <p:cNvGrpSpPr/>
          <p:nvPr/>
        </p:nvGrpSpPr>
        <p:grpSpPr>
          <a:xfrm>
            <a:off x="2881200" y="4514854"/>
            <a:ext cx="3397850" cy="187275"/>
            <a:chOff x="-3237675" y="-1132050"/>
            <a:chExt cx="3397850" cy="187275"/>
          </a:xfrm>
        </p:grpSpPr>
        <p:sp>
          <p:nvSpPr>
            <p:cNvPr id="265" name="Google Shape;265;p3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3"/>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275"/>
        <p:cNvGrpSpPr/>
        <p:nvPr/>
      </p:nvGrpSpPr>
      <p:grpSpPr>
        <a:xfrm>
          <a:off x="0" y="0"/>
          <a:ext cx="0" cy="0"/>
          <a:chOff x="0" y="0"/>
          <a:chExt cx="0" cy="0"/>
        </a:xfrm>
      </p:grpSpPr>
      <p:sp>
        <p:nvSpPr>
          <p:cNvPr id="276" name="Google Shape;276;p34"/>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7" name="Google Shape;277;p34"/>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8" name="Google Shape;278;p34"/>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9" name="Google Shape;279;p34"/>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 name="Google Shape;280;p34"/>
          <p:cNvGrpSpPr/>
          <p:nvPr/>
        </p:nvGrpSpPr>
        <p:grpSpPr>
          <a:xfrm>
            <a:off x="419564" y="436857"/>
            <a:ext cx="772605" cy="196301"/>
            <a:chOff x="2641350" y="846250"/>
            <a:chExt cx="413600" cy="105075"/>
          </a:xfrm>
        </p:grpSpPr>
        <p:sp>
          <p:nvSpPr>
            <p:cNvPr id="281" name="Google Shape;281;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34"/>
          <p:cNvGrpSpPr/>
          <p:nvPr/>
        </p:nvGrpSpPr>
        <p:grpSpPr>
          <a:xfrm>
            <a:off x="7959731" y="436857"/>
            <a:ext cx="772605" cy="196301"/>
            <a:chOff x="2641350" y="846250"/>
            <a:chExt cx="413600" cy="105075"/>
          </a:xfrm>
        </p:grpSpPr>
        <p:sp>
          <p:nvSpPr>
            <p:cNvPr id="286" name="Google Shape;286;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7"/>
        <p:cNvGrpSpPr/>
        <p:nvPr/>
      </p:nvGrpSpPr>
      <p:grpSpPr>
        <a:xfrm>
          <a:off x="0" y="0"/>
          <a:ext cx="0" cy="0"/>
          <a:chOff x="0" y="0"/>
          <a:chExt cx="0" cy="0"/>
        </a:xfrm>
      </p:grpSpPr>
      <p:sp>
        <p:nvSpPr>
          <p:cNvPr id="28" name="Google Shape;28;p5"/>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9" name="Google Shape;29;p5"/>
          <p:cNvSpPr txBox="1">
            <a:spLocks noGrp="1"/>
          </p:cNvSpPr>
          <p:nvPr>
            <p:ph type="subTitle" idx="1"/>
          </p:nvPr>
        </p:nvSpPr>
        <p:spPr>
          <a:xfrm>
            <a:off x="1834113" y="1773447"/>
            <a:ext cx="2752200" cy="539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 name="Google Shape;30;p5"/>
          <p:cNvSpPr txBox="1">
            <a:spLocks noGrp="1"/>
          </p:cNvSpPr>
          <p:nvPr>
            <p:ph type="subTitle" idx="2"/>
          </p:nvPr>
        </p:nvSpPr>
        <p:spPr>
          <a:xfrm>
            <a:off x="4572050" y="3532125"/>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1" name="Google Shape;31;p5"/>
          <p:cNvSpPr txBox="1">
            <a:spLocks noGrp="1"/>
          </p:cNvSpPr>
          <p:nvPr>
            <p:ph type="subTitle" idx="3"/>
          </p:nvPr>
        </p:nvSpPr>
        <p:spPr>
          <a:xfrm>
            <a:off x="5103350" y="1545297"/>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1236966" y="3303975"/>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4"/>
        <p:cNvGrpSpPr/>
        <p:nvPr/>
      </p:nvGrpSpPr>
      <p:grpSpPr>
        <a:xfrm>
          <a:off x="0" y="0"/>
          <a:ext cx="0" cy="0"/>
          <a:chOff x="0" y="0"/>
          <a:chExt cx="0" cy="0"/>
        </a:xfrm>
      </p:grpSpPr>
      <p:sp>
        <p:nvSpPr>
          <p:cNvPr id="35" name="Google Shape;35;p6"/>
          <p:cNvSpPr txBox="1"/>
          <p:nvPr/>
        </p:nvSpPr>
        <p:spPr>
          <a:xfrm>
            <a:off x="5382500" y="1655900"/>
            <a:ext cx="37542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36" name="Google Shape;36;p6"/>
          <p:cNvSpPr/>
          <p:nvPr/>
        </p:nvSpPr>
        <p:spPr>
          <a:xfrm>
            <a:off x="712400" y="1168200"/>
            <a:ext cx="7716600" cy="397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8"/>
        <p:cNvGrpSpPr/>
        <p:nvPr/>
      </p:nvGrpSpPr>
      <p:grpSpPr>
        <a:xfrm>
          <a:off x="0" y="0"/>
          <a:ext cx="0" cy="0"/>
          <a:chOff x="0" y="0"/>
          <a:chExt cx="0" cy="0"/>
        </a:xfrm>
      </p:grpSpPr>
      <p:sp>
        <p:nvSpPr>
          <p:cNvPr id="39" name="Google Shape;39;p7"/>
          <p:cNvSpPr txBox="1"/>
          <p:nvPr/>
        </p:nvSpPr>
        <p:spPr>
          <a:xfrm>
            <a:off x="0" y="1635000"/>
            <a:ext cx="4709100" cy="3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0" name="Google Shape;40;p7"/>
          <p:cNvSpPr txBox="1">
            <a:spLocks noGrp="1"/>
          </p:cNvSpPr>
          <p:nvPr>
            <p:ph type="subTitle" idx="1"/>
          </p:nvPr>
        </p:nvSpPr>
        <p:spPr>
          <a:xfrm>
            <a:off x="2259450" y="1849425"/>
            <a:ext cx="4625100" cy="17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solidFill>
                  <a:schemeClr val="accent2"/>
                </a:solidFill>
              </a:defRPr>
            </a:lvl1pPr>
            <a:lvl2pPr lvl="1" algn="ctr" rtl="0">
              <a:lnSpc>
                <a:spcPct val="100000"/>
              </a:lnSpc>
              <a:spcBef>
                <a:spcPts val="0"/>
              </a:spcBef>
              <a:spcAft>
                <a:spcPts val="0"/>
              </a:spcAft>
              <a:buClr>
                <a:schemeClr val="accent2"/>
              </a:buClr>
              <a:buSzPts val="1400"/>
              <a:buChar char="○"/>
              <a:defRPr>
                <a:solidFill>
                  <a:schemeClr val="accent2"/>
                </a:solidFill>
              </a:defRPr>
            </a:lvl2pPr>
            <a:lvl3pPr lvl="2" algn="ctr" rtl="0">
              <a:lnSpc>
                <a:spcPct val="100000"/>
              </a:lnSpc>
              <a:spcBef>
                <a:spcPts val="0"/>
              </a:spcBef>
              <a:spcAft>
                <a:spcPts val="0"/>
              </a:spcAft>
              <a:buClr>
                <a:schemeClr val="accent2"/>
              </a:buClr>
              <a:buSzPts val="1400"/>
              <a:buChar char="■"/>
              <a:defRPr>
                <a:solidFill>
                  <a:schemeClr val="accent2"/>
                </a:solidFill>
              </a:defRPr>
            </a:lvl3pPr>
            <a:lvl4pPr lvl="3" algn="ctr" rtl="0">
              <a:lnSpc>
                <a:spcPct val="100000"/>
              </a:lnSpc>
              <a:spcBef>
                <a:spcPts val="0"/>
              </a:spcBef>
              <a:spcAft>
                <a:spcPts val="0"/>
              </a:spcAft>
              <a:buClr>
                <a:schemeClr val="accent2"/>
              </a:buClr>
              <a:buSzPts val="1400"/>
              <a:buChar char="●"/>
              <a:defRPr>
                <a:solidFill>
                  <a:schemeClr val="accent2"/>
                </a:solidFill>
              </a:defRPr>
            </a:lvl4pPr>
            <a:lvl5pPr lvl="4" algn="ctr" rtl="0">
              <a:lnSpc>
                <a:spcPct val="100000"/>
              </a:lnSpc>
              <a:spcBef>
                <a:spcPts val="0"/>
              </a:spcBef>
              <a:spcAft>
                <a:spcPts val="0"/>
              </a:spcAft>
              <a:buClr>
                <a:schemeClr val="accent2"/>
              </a:buClr>
              <a:buSzPts val="1400"/>
              <a:buChar char="○"/>
              <a:defRPr>
                <a:solidFill>
                  <a:schemeClr val="accent2"/>
                </a:solidFill>
              </a:defRPr>
            </a:lvl5pPr>
            <a:lvl6pPr lvl="5" algn="ctr" rtl="0">
              <a:lnSpc>
                <a:spcPct val="100000"/>
              </a:lnSpc>
              <a:spcBef>
                <a:spcPts val="0"/>
              </a:spcBef>
              <a:spcAft>
                <a:spcPts val="0"/>
              </a:spcAft>
              <a:buClr>
                <a:schemeClr val="accent2"/>
              </a:buClr>
              <a:buSzPts val="1400"/>
              <a:buChar char="■"/>
              <a:defRPr>
                <a:solidFill>
                  <a:schemeClr val="accent2"/>
                </a:solidFill>
              </a:defRPr>
            </a:lvl6pPr>
            <a:lvl7pPr lvl="6" algn="ctr" rtl="0">
              <a:lnSpc>
                <a:spcPct val="100000"/>
              </a:lnSpc>
              <a:spcBef>
                <a:spcPts val="0"/>
              </a:spcBef>
              <a:spcAft>
                <a:spcPts val="0"/>
              </a:spcAft>
              <a:buClr>
                <a:schemeClr val="accent2"/>
              </a:buClr>
              <a:buSzPts val="1400"/>
              <a:buChar char="●"/>
              <a:defRPr>
                <a:solidFill>
                  <a:schemeClr val="accent2"/>
                </a:solidFill>
              </a:defRPr>
            </a:lvl7pPr>
            <a:lvl8pPr lvl="7" algn="ctr" rtl="0">
              <a:lnSpc>
                <a:spcPct val="100000"/>
              </a:lnSpc>
              <a:spcBef>
                <a:spcPts val="0"/>
              </a:spcBef>
              <a:spcAft>
                <a:spcPts val="0"/>
              </a:spcAft>
              <a:buClr>
                <a:schemeClr val="accent2"/>
              </a:buClr>
              <a:buSzPts val="1400"/>
              <a:buChar char="○"/>
              <a:defRPr>
                <a:solidFill>
                  <a:schemeClr val="accent2"/>
                </a:solidFill>
              </a:defRPr>
            </a:lvl8pPr>
            <a:lvl9pPr lvl="8" algn="ctr" rtl="0">
              <a:lnSpc>
                <a:spcPct val="100000"/>
              </a:lnSpc>
              <a:spcBef>
                <a:spcPts val="0"/>
              </a:spcBef>
              <a:spcAft>
                <a:spcPts val="0"/>
              </a:spcAft>
              <a:buClr>
                <a:schemeClr val="accent2"/>
              </a:buClr>
              <a:buSzPts val="1400"/>
              <a:buChar char="■"/>
              <a:defRPr>
                <a:solidFill>
                  <a:schemeClr val="accent2"/>
                </a:solidFill>
              </a:defRPr>
            </a:lvl9pPr>
          </a:lstStyle>
          <a:p>
            <a:endParaRPr/>
          </a:p>
        </p:txBody>
      </p:sp>
      <p:sp>
        <p:nvSpPr>
          <p:cNvPr id="41" name="Google Shape;41;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42"/>
        <p:cNvGrpSpPr/>
        <p:nvPr/>
      </p:nvGrpSpPr>
      <p:grpSpPr>
        <a:xfrm>
          <a:off x="0" y="0"/>
          <a:ext cx="0" cy="0"/>
          <a:chOff x="0" y="0"/>
          <a:chExt cx="0" cy="0"/>
        </a:xfrm>
      </p:grpSpPr>
      <p:sp>
        <p:nvSpPr>
          <p:cNvPr id="43" name="Google Shape;43;p8"/>
          <p:cNvSpPr txBox="1"/>
          <p:nvPr/>
        </p:nvSpPr>
        <p:spPr>
          <a:xfrm>
            <a:off x="0" y="0"/>
            <a:ext cx="4425900" cy="3765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4" name="Google Shape;44;p8"/>
          <p:cNvSpPr/>
          <p:nvPr/>
        </p:nvSpPr>
        <p:spPr>
          <a:xfrm>
            <a:off x="1531800" y="951900"/>
            <a:ext cx="6080400" cy="3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title"/>
          </p:nvPr>
        </p:nvSpPr>
        <p:spPr>
          <a:xfrm>
            <a:off x="1792008" y="1566450"/>
            <a:ext cx="5565300" cy="2010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6000"/>
              <a:buNone/>
              <a:defRPr sz="7600">
                <a:solidFill>
                  <a:schemeClr val="accent1"/>
                </a:solidFill>
              </a:defRPr>
            </a:lvl1pPr>
            <a:lvl2pPr lvl="1" algn="ctr">
              <a:spcBef>
                <a:spcPts val="0"/>
              </a:spcBef>
              <a:spcAft>
                <a:spcPts val="0"/>
              </a:spcAft>
              <a:buClr>
                <a:schemeClr val="accent1"/>
              </a:buClr>
              <a:buSzPts val="6000"/>
              <a:buNone/>
              <a:defRPr sz="6000">
                <a:solidFill>
                  <a:schemeClr val="accent1"/>
                </a:solidFill>
              </a:defRPr>
            </a:lvl2pPr>
            <a:lvl3pPr lvl="2" algn="ctr">
              <a:spcBef>
                <a:spcPts val="0"/>
              </a:spcBef>
              <a:spcAft>
                <a:spcPts val="0"/>
              </a:spcAft>
              <a:buClr>
                <a:schemeClr val="accent1"/>
              </a:buClr>
              <a:buSzPts val="6000"/>
              <a:buNone/>
              <a:defRPr sz="6000">
                <a:solidFill>
                  <a:schemeClr val="accent1"/>
                </a:solidFill>
              </a:defRPr>
            </a:lvl3pPr>
            <a:lvl4pPr lvl="3" algn="ctr">
              <a:spcBef>
                <a:spcPts val="0"/>
              </a:spcBef>
              <a:spcAft>
                <a:spcPts val="0"/>
              </a:spcAft>
              <a:buClr>
                <a:schemeClr val="accent1"/>
              </a:buClr>
              <a:buSzPts val="6000"/>
              <a:buNone/>
              <a:defRPr sz="6000">
                <a:solidFill>
                  <a:schemeClr val="accent1"/>
                </a:solidFill>
              </a:defRPr>
            </a:lvl4pPr>
            <a:lvl5pPr lvl="4" algn="ctr">
              <a:spcBef>
                <a:spcPts val="0"/>
              </a:spcBef>
              <a:spcAft>
                <a:spcPts val="0"/>
              </a:spcAft>
              <a:buClr>
                <a:schemeClr val="accent1"/>
              </a:buClr>
              <a:buSzPts val="6000"/>
              <a:buNone/>
              <a:defRPr sz="6000">
                <a:solidFill>
                  <a:schemeClr val="accent1"/>
                </a:solidFill>
              </a:defRPr>
            </a:lvl5pPr>
            <a:lvl6pPr lvl="5" algn="ctr">
              <a:spcBef>
                <a:spcPts val="0"/>
              </a:spcBef>
              <a:spcAft>
                <a:spcPts val="0"/>
              </a:spcAft>
              <a:buClr>
                <a:schemeClr val="accent1"/>
              </a:buClr>
              <a:buSzPts val="6000"/>
              <a:buNone/>
              <a:defRPr sz="6000">
                <a:solidFill>
                  <a:schemeClr val="accent1"/>
                </a:solidFill>
              </a:defRPr>
            </a:lvl6pPr>
            <a:lvl7pPr lvl="6" algn="ctr">
              <a:spcBef>
                <a:spcPts val="0"/>
              </a:spcBef>
              <a:spcAft>
                <a:spcPts val="0"/>
              </a:spcAft>
              <a:buClr>
                <a:schemeClr val="accent1"/>
              </a:buClr>
              <a:buSzPts val="6000"/>
              <a:buNone/>
              <a:defRPr sz="6000">
                <a:solidFill>
                  <a:schemeClr val="accent1"/>
                </a:solidFill>
              </a:defRPr>
            </a:lvl7pPr>
            <a:lvl8pPr lvl="7" algn="ctr">
              <a:spcBef>
                <a:spcPts val="0"/>
              </a:spcBef>
              <a:spcAft>
                <a:spcPts val="0"/>
              </a:spcAft>
              <a:buClr>
                <a:schemeClr val="accent1"/>
              </a:buClr>
              <a:buSzPts val="6000"/>
              <a:buNone/>
              <a:defRPr sz="6000">
                <a:solidFill>
                  <a:schemeClr val="accent1"/>
                </a:solidFill>
              </a:defRPr>
            </a:lvl8pPr>
            <a:lvl9pPr lvl="8" algn="ctr">
              <a:spcBef>
                <a:spcPts val="0"/>
              </a:spcBef>
              <a:spcAft>
                <a:spcPts val="0"/>
              </a:spcAft>
              <a:buClr>
                <a:schemeClr val="accent1"/>
              </a:buClr>
              <a:buSzPts val="6000"/>
              <a:buNone/>
              <a:defRPr sz="6000">
                <a:solidFill>
                  <a:schemeClr val="accent1"/>
                </a:solidFill>
              </a:defRPr>
            </a:lvl9pPr>
          </a:lstStyle>
          <a:p>
            <a:endParaRPr/>
          </a:p>
        </p:txBody>
      </p:sp>
      <p:sp>
        <p:nvSpPr>
          <p:cNvPr id="46" name="Google Shape;46;p8"/>
          <p:cNvSpPr txBox="1"/>
          <p:nvPr/>
        </p:nvSpPr>
        <p:spPr>
          <a:xfrm rot="-5400000">
            <a:off x="8060700" y="3912600"/>
            <a:ext cx="1388100" cy="1307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solidFill>
                <a:schemeClr val="hlin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9" name="Google Shape;49;p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0" name="Google Shape;50;p9"/>
          <p:cNvSpPr txBox="1">
            <a:spLocks noGrp="1"/>
          </p:cNvSpPr>
          <p:nvPr>
            <p:ph type="title"/>
          </p:nvPr>
        </p:nvSpPr>
        <p:spPr>
          <a:xfrm>
            <a:off x="896000" y="1424283"/>
            <a:ext cx="367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9"/>
          <p:cNvSpPr txBox="1">
            <a:spLocks noGrp="1"/>
          </p:cNvSpPr>
          <p:nvPr>
            <p:ph type="body" idx="1"/>
          </p:nvPr>
        </p:nvSpPr>
        <p:spPr>
          <a:xfrm>
            <a:off x="896000" y="2179726"/>
            <a:ext cx="3675900" cy="1314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0"/>
              </a:spcBef>
              <a:spcAft>
                <a:spcPts val="0"/>
              </a:spcAft>
              <a:buClr>
                <a:srgbClr val="434343"/>
              </a:buClr>
              <a:buSzPts val="1400"/>
              <a:buChar char="■"/>
              <a:defRPr>
                <a:solidFill>
                  <a:srgbClr val="434343"/>
                </a:solidFill>
              </a:defRPr>
            </a:lvl3pPr>
            <a:lvl4pPr marL="1828800" lvl="3" indent="-317500" rtl="0">
              <a:lnSpc>
                <a:spcPct val="100000"/>
              </a:lnSpc>
              <a:spcBef>
                <a:spcPts val="0"/>
              </a:spcBef>
              <a:spcAft>
                <a:spcPts val="0"/>
              </a:spcAft>
              <a:buClr>
                <a:srgbClr val="434343"/>
              </a:buClr>
              <a:buSzPts val="1400"/>
              <a:buChar char="●"/>
              <a:defRPr>
                <a:solidFill>
                  <a:srgbClr val="434343"/>
                </a:solidFill>
              </a:defRPr>
            </a:lvl4pPr>
            <a:lvl5pPr marL="2286000" lvl="4" indent="-317500" rtl="0">
              <a:lnSpc>
                <a:spcPct val="100000"/>
              </a:lnSpc>
              <a:spcBef>
                <a:spcPts val="0"/>
              </a:spcBef>
              <a:spcAft>
                <a:spcPts val="0"/>
              </a:spcAft>
              <a:buClr>
                <a:srgbClr val="434343"/>
              </a:buClr>
              <a:buSzPts val="1400"/>
              <a:buChar char="○"/>
              <a:defRPr>
                <a:solidFill>
                  <a:srgbClr val="434343"/>
                </a:solidFill>
              </a:defRPr>
            </a:lvl5pPr>
            <a:lvl6pPr marL="2743200" lvl="5" indent="-317500" rtl="0">
              <a:lnSpc>
                <a:spcPct val="100000"/>
              </a:lnSpc>
              <a:spcBef>
                <a:spcPts val="0"/>
              </a:spcBef>
              <a:spcAft>
                <a:spcPts val="0"/>
              </a:spcAft>
              <a:buClr>
                <a:srgbClr val="434343"/>
              </a:buClr>
              <a:buSzPts val="1400"/>
              <a:buChar char="■"/>
              <a:defRPr>
                <a:solidFill>
                  <a:srgbClr val="434343"/>
                </a:solidFill>
              </a:defRPr>
            </a:lvl6pPr>
            <a:lvl7pPr marL="3200400" lvl="6" indent="-317500" rtl="0">
              <a:lnSpc>
                <a:spcPct val="100000"/>
              </a:lnSpc>
              <a:spcBef>
                <a:spcPts val="0"/>
              </a:spcBef>
              <a:spcAft>
                <a:spcPts val="0"/>
              </a:spcAft>
              <a:buClr>
                <a:srgbClr val="434343"/>
              </a:buClr>
              <a:buSzPts val="1400"/>
              <a:buChar char="●"/>
              <a:defRPr>
                <a:solidFill>
                  <a:srgbClr val="434343"/>
                </a:solidFill>
              </a:defRPr>
            </a:lvl7pPr>
            <a:lvl8pPr marL="3657600" lvl="7" indent="-317500" rtl="0">
              <a:lnSpc>
                <a:spcPct val="100000"/>
              </a:lnSpc>
              <a:spcBef>
                <a:spcPts val="0"/>
              </a:spcBef>
              <a:spcAft>
                <a:spcPts val="0"/>
              </a:spcAft>
              <a:buClr>
                <a:srgbClr val="434343"/>
              </a:buClr>
              <a:buSzPts val="1400"/>
              <a:buChar char="○"/>
              <a:defRPr>
                <a:solidFill>
                  <a:srgbClr val="434343"/>
                </a:solidFill>
              </a:defRPr>
            </a:lvl8pPr>
            <a:lvl9pPr marL="4114800" lvl="8" indent="-317500" rtl="0">
              <a:lnSpc>
                <a:spcPct val="100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0" y="0"/>
            <a:ext cx="9144000" cy="5143500"/>
          </a:xfrm>
          <a:prstGeom prst="rect">
            <a:avLst/>
          </a:prstGeom>
          <a:noFill/>
          <a:ln>
            <a:noFill/>
          </a:ln>
        </p:spPr>
      </p:sp>
      <p:sp>
        <p:nvSpPr>
          <p:cNvPr id="54" name="Google Shape;54;p10"/>
          <p:cNvSpPr txBox="1">
            <a:spLocks noGrp="1"/>
          </p:cNvSpPr>
          <p:nvPr>
            <p:ph type="title"/>
          </p:nvPr>
        </p:nvSpPr>
        <p:spPr>
          <a:xfrm>
            <a:off x="720000" y="4038000"/>
            <a:ext cx="77040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ode/sergioperez1/cnn-dailymail/input"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3"/>
        <p:cNvGrpSpPr/>
        <p:nvPr/>
      </p:nvGrpSpPr>
      <p:grpSpPr>
        <a:xfrm>
          <a:off x="0" y="0"/>
          <a:ext cx="0" cy="0"/>
          <a:chOff x="0" y="0"/>
          <a:chExt cx="0" cy="0"/>
        </a:xfrm>
      </p:grpSpPr>
      <p:sp>
        <p:nvSpPr>
          <p:cNvPr id="294" name="Google Shape;294;p35"/>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700"/>
              <a:t>ABSTRACTIVE TEXT SUMMARIZATION</a:t>
            </a:r>
            <a:endParaRPr sz="5700"/>
          </a:p>
        </p:txBody>
      </p:sp>
      <p:sp>
        <p:nvSpPr>
          <p:cNvPr id="295" name="Google Shape;295;p35"/>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BIAS and FAIRNESS</a:t>
            </a:r>
            <a:endParaRPr/>
          </a:p>
        </p:txBody>
      </p:sp>
      <p:grpSp>
        <p:nvGrpSpPr>
          <p:cNvPr id="296" name="Google Shape;296;p35"/>
          <p:cNvGrpSpPr/>
          <p:nvPr/>
        </p:nvGrpSpPr>
        <p:grpSpPr>
          <a:xfrm>
            <a:off x="-717279" y="1417515"/>
            <a:ext cx="3692970" cy="3912200"/>
            <a:chOff x="411650" y="2156650"/>
            <a:chExt cx="2413075" cy="2556325"/>
          </a:xfrm>
        </p:grpSpPr>
        <p:sp>
          <p:nvSpPr>
            <p:cNvPr id="297" name="Google Shape;297;p35"/>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5"/>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5"/>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5"/>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5"/>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5"/>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5"/>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5"/>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5"/>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5"/>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5"/>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5"/>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5"/>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5"/>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5"/>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5"/>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5"/>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5"/>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5"/>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127325" y="2341675"/>
              <a:ext cx="353200" cy="211625"/>
            </a:xfrm>
            <a:custGeom>
              <a:avLst/>
              <a:gdLst/>
              <a:ahLst/>
              <a:cxnLst/>
              <a:rect l="l" t="t" r="r" b="b"/>
              <a:pathLst>
                <a:path w="14128" h="8465" extrusionOk="0">
                  <a:moveTo>
                    <a:pt x="0" y="8465"/>
                  </a:moveTo>
                  <a:lnTo>
                    <a:pt x="14127"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5"/>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5"/>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35"/>
          <p:cNvGrpSpPr/>
          <p:nvPr/>
        </p:nvGrpSpPr>
        <p:grpSpPr>
          <a:xfrm>
            <a:off x="6779025" y="349504"/>
            <a:ext cx="913425" cy="370975"/>
            <a:chOff x="6514150" y="4420266"/>
            <a:chExt cx="913425" cy="370975"/>
          </a:xfrm>
        </p:grpSpPr>
        <p:sp>
          <p:nvSpPr>
            <p:cNvPr id="377" name="Google Shape;377;p35"/>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5"/>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5"/>
          <p:cNvSpPr/>
          <p:nvPr/>
        </p:nvSpPr>
        <p:spPr>
          <a:xfrm>
            <a:off x="2086350" y="823325"/>
            <a:ext cx="1270200" cy="1270200"/>
          </a:xfrm>
          <a:prstGeom prst="ellipse">
            <a:avLst/>
          </a:prstGeom>
          <a:solidFill>
            <a:schemeClr val="accent1">
              <a:alpha val="35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5"/>
          <p:cNvGrpSpPr/>
          <p:nvPr/>
        </p:nvGrpSpPr>
        <p:grpSpPr>
          <a:xfrm>
            <a:off x="3091863" y="1052012"/>
            <a:ext cx="537556" cy="136576"/>
            <a:chOff x="2641350" y="846250"/>
            <a:chExt cx="413600" cy="105075"/>
          </a:xfrm>
        </p:grpSpPr>
        <p:sp>
          <p:nvSpPr>
            <p:cNvPr id="381" name="Google Shape;381;p35"/>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5"/>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5"/>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5" name="Google Shape;385;p35"/>
          <p:cNvCxnSpPr/>
          <p:nvPr/>
        </p:nvCxnSpPr>
        <p:spPr>
          <a:xfrm rot="10800000" flipH="1">
            <a:off x="3459250" y="3707110"/>
            <a:ext cx="4990500" cy="11400"/>
          </a:xfrm>
          <a:prstGeom prst="straightConnector1">
            <a:avLst/>
          </a:prstGeom>
          <a:noFill/>
          <a:ln w="19050" cap="flat" cmpd="sng">
            <a:solidFill>
              <a:schemeClr val="dk1"/>
            </a:solidFill>
            <a:prstDash val="solid"/>
            <a:round/>
            <a:headEnd type="none" w="med" len="med"/>
            <a:tailEnd type="none" w="med" len="med"/>
          </a:ln>
        </p:spPr>
      </p:cxnSp>
      <p:sp>
        <p:nvSpPr>
          <p:cNvPr id="386" name="Google Shape;386;p35"/>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t>Krupa Shah, Rishabh Anand, Abhinav Mishra</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Text cleaning</a:t>
            </a:r>
            <a:endParaRPr/>
          </a:p>
        </p:txBody>
      </p:sp>
      <p:grpSp>
        <p:nvGrpSpPr>
          <p:cNvPr id="546" name="Google Shape;546;p44"/>
          <p:cNvGrpSpPr/>
          <p:nvPr/>
        </p:nvGrpSpPr>
        <p:grpSpPr>
          <a:xfrm rot="10800000">
            <a:off x="4305271" y="4810771"/>
            <a:ext cx="537556" cy="136576"/>
            <a:chOff x="2641350" y="846250"/>
            <a:chExt cx="413600" cy="105075"/>
          </a:xfrm>
        </p:grpSpPr>
        <p:sp>
          <p:nvSpPr>
            <p:cNvPr id="547" name="Google Shape;547;p4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4"/>
          <p:cNvGrpSpPr/>
          <p:nvPr/>
        </p:nvGrpSpPr>
        <p:grpSpPr>
          <a:xfrm>
            <a:off x="878338" y="983704"/>
            <a:ext cx="913425" cy="370975"/>
            <a:chOff x="6514150" y="4420266"/>
            <a:chExt cx="913425" cy="370975"/>
          </a:xfrm>
        </p:grpSpPr>
        <p:sp>
          <p:nvSpPr>
            <p:cNvPr id="552" name="Google Shape;552;p44"/>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44"/>
          <p:cNvSpPr txBox="1"/>
          <p:nvPr/>
        </p:nvSpPr>
        <p:spPr>
          <a:xfrm>
            <a:off x="878350" y="1446900"/>
            <a:ext cx="18804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Converted to</a:t>
            </a:r>
            <a:endParaRPr b="1">
              <a:solidFill>
                <a:srgbClr val="3C3C3B"/>
              </a:solidFill>
              <a:latin typeface="Raleway"/>
              <a:ea typeface="Raleway"/>
              <a:cs typeface="Raleway"/>
              <a:sym typeface="Raleway"/>
            </a:endParaRPr>
          </a:p>
          <a:p>
            <a:pPr marL="0" lvl="0" indent="0" algn="ctr" rtl="0">
              <a:spcBef>
                <a:spcPts val="0"/>
              </a:spcBef>
              <a:spcAft>
                <a:spcPts val="0"/>
              </a:spcAft>
              <a:buNone/>
            </a:pPr>
            <a:r>
              <a:rPr lang="en" b="1">
                <a:solidFill>
                  <a:srgbClr val="3C3C3B"/>
                </a:solidFill>
                <a:latin typeface="Raleway"/>
                <a:ea typeface="Raleway"/>
                <a:cs typeface="Raleway"/>
                <a:sym typeface="Raleway"/>
              </a:rPr>
              <a:t>Lower Case</a:t>
            </a:r>
            <a:endParaRPr b="1">
              <a:solidFill>
                <a:srgbClr val="3C3C3B"/>
              </a:solidFill>
              <a:latin typeface="Raleway"/>
              <a:ea typeface="Raleway"/>
              <a:cs typeface="Raleway"/>
              <a:sym typeface="Raleway"/>
            </a:endParaRPr>
          </a:p>
        </p:txBody>
      </p:sp>
      <p:pic>
        <p:nvPicPr>
          <p:cNvPr id="555" name="Google Shape;555;p44"/>
          <p:cNvPicPr preferRelativeResize="0"/>
          <p:nvPr/>
        </p:nvPicPr>
        <p:blipFill>
          <a:blip r:embed="rId3">
            <a:alphaModFix/>
          </a:blip>
          <a:stretch>
            <a:fillRect/>
          </a:stretch>
        </p:blipFill>
        <p:spPr>
          <a:xfrm>
            <a:off x="2838525" y="1556810"/>
            <a:ext cx="493600" cy="264975"/>
          </a:xfrm>
          <a:prstGeom prst="rect">
            <a:avLst/>
          </a:prstGeom>
          <a:noFill/>
          <a:ln>
            <a:noFill/>
          </a:ln>
        </p:spPr>
      </p:pic>
      <p:sp>
        <p:nvSpPr>
          <p:cNvPr id="556" name="Google Shape;556;p44"/>
          <p:cNvSpPr txBox="1"/>
          <p:nvPr/>
        </p:nvSpPr>
        <p:spPr>
          <a:xfrm>
            <a:off x="3554775" y="1446900"/>
            <a:ext cx="1666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HTML tags</a:t>
            </a:r>
            <a:endParaRPr b="1">
              <a:solidFill>
                <a:srgbClr val="3C3C3B"/>
              </a:solidFill>
              <a:latin typeface="Raleway"/>
              <a:ea typeface="Raleway"/>
              <a:cs typeface="Raleway"/>
              <a:sym typeface="Raleway"/>
            </a:endParaRPr>
          </a:p>
          <a:p>
            <a:pPr marL="0" lvl="0" indent="0" algn="ctr" rtl="0">
              <a:spcBef>
                <a:spcPts val="0"/>
              </a:spcBef>
              <a:spcAft>
                <a:spcPts val="0"/>
              </a:spcAft>
              <a:buNone/>
            </a:pPr>
            <a:r>
              <a:rPr lang="en" b="1">
                <a:solidFill>
                  <a:srgbClr val="3C3C3B"/>
                </a:solidFill>
                <a:latin typeface="Raleway"/>
                <a:ea typeface="Raleway"/>
                <a:cs typeface="Raleway"/>
                <a:sym typeface="Raleway"/>
              </a:rPr>
              <a:t>removed</a:t>
            </a:r>
            <a:endParaRPr b="1">
              <a:solidFill>
                <a:srgbClr val="3C3C3B"/>
              </a:solidFill>
              <a:latin typeface="Raleway"/>
              <a:ea typeface="Raleway"/>
              <a:cs typeface="Raleway"/>
              <a:sym typeface="Raleway"/>
            </a:endParaRPr>
          </a:p>
        </p:txBody>
      </p:sp>
      <p:pic>
        <p:nvPicPr>
          <p:cNvPr id="557" name="Google Shape;557;p44"/>
          <p:cNvPicPr preferRelativeResize="0"/>
          <p:nvPr/>
        </p:nvPicPr>
        <p:blipFill>
          <a:blip r:embed="rId3">
            <a:alphaModFix/>
          </a:blip>
          <a:stretch>
            <a:fillRect/>
          </a:stretch>
        </p:blipFill>
        <p:spPr>
          <a:xfrm>
            <a:off x="5511375" y="1556823"/>
            <a:ext cx="493600" cy="264975"/>
          </a:xfrm>
          <a:prstGeom prst="rect">
            <a:avLst/>
          </a:prstGeom>
          <a:noFill/>
          <a:ln>
            <a:noFill/>
          </a:ln>
        </p:spPr>
      </p:pic>
      <p:sp>
        <p:nvSpPr>
          <p:cNvPr id="558" name="Google Shape;558;p44"/>
          <p:cNvSpPr txBox="1"/>
          <p:nvPr/>
        </p:nvSpPr>
        <p:spPr>
          <a:xfrm>
            <a:off x="6142375" y="1446888"/>
            <a:ext cx="1666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Punctuations</a:t>
            </a:r>
            <a:endParaRPr b="1">
              <a:solidFill>
                <a:srgbClr val="3C3C3B"/>
              </a:solidFill>
              <a:latin typeface="Raleway"/>
              <a:ea typeface="Raleway"/>
              <a:cs typeface="Raleway"/>
              <a:sym typeface="Raleway"/>
            </a:endParaRPr>
          </a:p>
          <a:p>
            <a:pPr marL="0" lvl="0" indent="0" algn="ctr" rtl="0">
              <a:spcBef>
                <a:spcPts val="0"/>
              </a:spcBef>
              <a:spcAft>
                <a:spcPts val="0"/>
              </a:spcAft>
              <a:buNone/>
            </a:pPr>
            <a:r>
              <a:rPr lang="en" b="1">
                <a:solidFill>
                  <a:srgbClr val="3C3C3B"/>
                </a:solidFill>
                <a:latin typeface="Raleway"/>
                <a:ea typeface="Raleway"/>
                <a:cs typeface="Raleway"/>
                <a:sym typeface="Raleway"/>
              </a:rPr>
              <a:t>removed</a:t>
            </a:r>
            <a:endParaRPr b="1">
              <a:solidFill>
                <a:srgbClr val="3C3C3B"/>
              </a:solidFill>
              <a:latin typeface="Raleway"/>
              <a:ea typeface="Raleway"/>
              <a:cs typeface="Raleway"/>
              <a:sym typeface="Raleway"/>
            </a:endParaRPr>
          </a:p>
        </p:txBody>
      </p:sp>
      <p:pic>
        <p:nvPicPr>
          <p:cNvPr id="559" name="Google Shape;559;p44"/>
          <p:cNvPicPr preferRelativeResize="0"/>
          <p:nvPr/>
        </p:nvPicPr>
        <p:blipFill>
          <a:blip r:embed="rId3">
            <a:alphaModFix/>
          </a:blip>
          <a:stretch>
            <a:fillRect/>
          </a:stretch>
        </p:blipFill>
        <p:spPr>
          <a:xfrm rot="5400000">
            <a:off x="6769913" y="2062639"/>
            <a:ext cx="411750" cy="264975"/>
          </a:xfrm>
          <a:prstGeom prst="rect">
            <a:avLst/>
          </a:prstGeom>
          <a:noFill/>
          <a:ln>
            <a:noFill/>
          </a:ln>
        </p:spPr>
      </p:pic>
      <p:sp>
        <p:nvSpPr>
          <p:cNvPr id="560" name="Google Shape;560;p44"/>
          <p:cNvSpPr txBox="1"/>
          <p:nvPr/>
        </p:nvSpPr>
        <p:spPr>
          <a:xfrm>
            <a:off x="6142375" y="2420588"/>
            <a:ext cx="16668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Numbers</a:t>
            </a:r>
            <a:endParaRPr b="1">
              <a:solidFill>
                <a:srgbClr val="3C3C3B"/>
              </a:solidFill>
              <a:latin typeface="Raleway"/>
              <a:ea typeface="Raleway"/>
              <a:cs typeface="Raleway"/>
              <a:sym typeface="Raleway"/>
            </a:endParaRPr>
          </a:p>
          <a:p>
            <a:pPr marL="0" lvl="0" indent="0" algn="ctr" rtl="0">
              <a:spcBef>
                <a:spcPts val="0"/>
              </a:spcBef>
              <a:spcAft>
                <a:spcPts val="0"/>
              </a:spcAft>
              <a:buNone/>
            </a:pPr>
            <a:r>
              <a:rPr lang="en" b="1">
                <a:solidFill>
                  <a:srgbClr val="3C3C3B"/>
                </a:solidFill>
                <a:latin typeface="Raleway"/>
                <a:ea typeface="Raleway"/>
                <a:cs typeface="Raleway"/>
                <a:sym typeface="Raleway"/>
              </a:rPr>
              <a:t>removed</a:t>
            </a:r>
            <a:endParaRPr b="1">
              <a:solidFill>
                <a:srgbClr val="3C3C3B"/>
              </a:solidFill>
              <a:latin typeface="Raleway"/>
              <a:ea typeface="Raleway"/>
              <a:cs typeface="Raleway"/>
              <a:sym typeface="Raleway"/>
            </a:endParaRPr>
          </a:p>
        </p:txBody>
      </p:sp>
      <p:pic>
        <p:nvPicPr>
          <p:cNvPr id="561" name="Google Shape;561;p44"/>
          <p:cNvPicPr preferRelativeResize="0"/>
          <p:nvPr/>
        </p:nvPicPr>
        <p:blipFill>
          <a:blip r:embed="rId3">
            <a:alphaModFix/>
          </a:blip>
          <a:stretch>
            <a:fillRect/>
          </a:stretch>
        </p:blipFill>
        <p:spPr>
          <a:xfrm rot="10800000">
            <a:off x="5496375" y="2530510"/>
            <a:ext cx="493600" cy="264975"/>
          </a:xfrm>
          <a:prstGeom prst="rect">
            <a:avLst/>
          </a:prstGeom>
          <a:noFill/>
          <a:ln>
            <a:noFill/>
          </a:ln>
        </p:spPr>
      </p:pic>
      <p:sp>
        <p:nvSpPr>
          <p:cNvPr id="562" name="Google Shape;562;p44"/>
          <p:cNvSpPr txBox="1"/>
          <p:nvPr/>
        </p:nvSpPr>
        <p:spPr>
          <a:xfrm>
            <a:off x="3501825" y="2420600"/>
            <a:ext cx="1772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Special Characters</a:t>
            </a:r>
            <a:endParaRPr b="1">
              <a:solidFill>
                <a:srgbClr val="3C3C3B"/>
              </a:solidFill>
              <a:latin typeface="Raleway"/>
              <a:ea typeface="Raleway"/>
              <a:cs typeface="Raleway"/>
              <a:sym typeface="Raleway"/>
            </a:endParaRPr>
          </a:p>
          <a:p>
            <a:pPr marL="0" lvl="0" indent="0" algn="ctr" rtl="0">
              <a:spcBef>
                <a:spcPts val="0"/>
              </a:spcBef>
              <a:spcAft>
                <a:spcPts val="0"/>
              </a:spcAft>
              <a:buNone/>
            </a:pPr>
            <a:r>
              <a:rPr lang="en" b="1">
                <a:solidFill>
                  <a:srgbClr val="3C3C3B"/>
                </a:solidFill>
                <a:latin typeface="Raleway"/>
                <a:ea typeface="Raleway"/>
                <a:cs typeface="Raleway"/>
                <a:sym typeface="Raleway"/>
              </a:rPr>
              <a:t>removed</a:t>
            </a:r>
            <a:endParaRPr b="1">
              <a:solidFill>
                <a:srgbClr val="3C3C3B"/>
              </a:solidFill>
              <a:latin typeface="Raleway"/>
              <a:ea typeface="Raleway"/>
              <a:cs typeface="Raleway"/>
              <a:sym typeface="Raleway"/>
            </a:endParaRPr>
          </a:p>
        </p:txBody>
      </p:sp>
      <p:sp>
        <p:nvSpPr>
          <p:cNvPr id="563" name="Google Shape;563;p44"/>
          <p:cNvSpPr txBox="1"/>
          <p:nvPr/>
        </p:nvSpPr>
        <p:spPr>
          <a:xfrm>
            <a:off x="932200" y="2420600"/>
            <a:ext cx="1772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Expand contractions</a:t>
            </a:r>
            <a:endParaRPr b="1">
              <a:solidFill>
                <a:srgbClr val="3C3C3B"/>
              </a:solidFill>
              <a:latin typeface="Raleway"/>
              <a:ea typeface="Raleway"/>
              <a:cs typeface="Raleway"/>
              <a:sym typeface="Raleway"/>
            </a:endParaRPr>
          </a:p>
        </p:txBody>
      </p:sp>
      <p:pic>
        <p:nvPicPr>
          <p:cNvPr id="564" name="Google Shape;564;p44"/>
          <p:cNvPicPr preferRelativeResize="0"/>
          <p:nvPr/>
        </p:nvPicPr>
        <p:blipFill>
          <a:blip r:embed="rId3">
            <a:alphaModFix/>
          </a:blip>
          <a:stretch>
            <a:fillRect/>
          </a:stretch>
        </p:blipFill>
        <p:spPr>
          <a:xfrm rot="10800000">
            <a:off x="2838525" y="2530510"/>
            <a:ext cx="493600" cy="264975"/>
          </a:xfrm>
          <a:prstGeom prst="rect">
            <a:avLst/>
          </a:prstGeom>
          <a:noFill/>
          <a:ln>
            <a:noFill/>
          </a:ln>
        </p:spPr>
      </p:pic>
      <p:pic>
        <p:nvPicPr>
          <p:cNvPr id="565" name="Google Shape;565;p44"/>
          <p:cNvPicPr preferRelativeResize="0"/>
          <p:nvPr/>
        </p:nvPicPr>
        <p:blipFill>
          <a:blip r:embed="rId3">
            <a:alphaModFix/>
          </a:blip>
          <a:stretch>
            <a:fillRect/>
          </a:stretch>
        </p:blipFill>
        <p:spPr>
          <a:xfrm rot="5400000">
            <a:off x="1612675" y="3061489"/>
            <a:ext cx="411750" cy="264975"/>
          </a:xfrm>
          <a:prstGeom prst="rect">
            <a:avLst/>
          </a:prstGeom>
          <a:noFill/>
          <a:ln>
            <a:noFill/>
          </a:ln>
        </p:spPr>
      </p:pic>
      <p:sp>
        <p:nvSpPr>
          <p:cNvPr id="566" name="Google Shape;566;p44"/>
          <p:cNvSpPr txBox="1"/>
          <p:nvPr/>
        </p:nvSpPr>
        <p:spPr>
          <a:xfrm>
            <a:off x="932200" y="3341275"/>
            <a:ext cx="1772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Tokenization</a:t>
            </a:r>
            <a:endParaRPr b="1">
              <a:solidFill>
                <a:srgbClr val="3C3C3B"/>
              </a:solidFill>
              <a:latin typeface="Raleway"/>
              <a:ea typeface="Raleway"/>
              <a:cs typeface="Raleway"/>
              <a:sym typeface="Raleway"/>
            </a:endParaRPr>
          </a:p>
        </p:txBody>
      </p:sp>
      <p:pic>
        <p:nvPicPr>
          <p:cNvPr id="567" name="Google Shape;567;p44"/>
          <p:cNvPicPr preferRelativeResize="0"/>
          <p:nvPr/>
        </p:nvPicPr>
        <p:blipFill>
          <a:blip r:embed="rId3">
            <a:alphaModFix/>
          </a:blip>
          <a:stretch>
            <a:fillRect/>
          </a:stretch>
        </p:blipFill>
        <p:spPr>
          <a:xfrm>
            <a:off x="2838525" y="3451198"/>
            <a:ext cx="493600" cy="264975"/>
          </a:xfrm>
          <a:prstGeom prst="rect">
            <a:avLst/>
          </a:prstGeom>
          <a:noFill/>
          <a:ln>
            <a:noFill/>
          </a:ln>
        </p:spPr>
      </p:pic>
      <p:sp>
        <p:nvSpPr>
          <p:cNvPr id="568" name="Google Shape;568;p44"/>
          <p:cNvSpPr txBox="1"/>
          <p:nvPr/>
        </p:nvSpPr>
        <p:spPr>
          <a:xfrm>
            <a:off x="3501825" y="3341288"/>
            <a:ext cx="1772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Stop words</a:t>
            </a:r>
            <a:endParaRPr b="1">
              <a:solidFill>
                <a:srgbClr val="3C3C3B"/>
              </a:solidFill>
              <a:latin typeface="Raleway"/>
              <a:ea typeface="Raleway"/>
              <a:cs typeface="Raleway"/>
              <a:sym typeface="Raleway"/>
            </a:endParaRPr>
          </a:p>
          <a:p>
            <a:pPr marL="0" lvl="0" indent="0" algn="ctr" rtl="0">
              <a:spcBef>
                <a:spcPts val="0"/>
              </a:spcBef>
              <a:spcAft>
                <a:spcPts val="0"/>
              </a:spcAft>
              <a:buNone/>
            </a:pPr>
            <a:r>
              <a:rPr lang="en" b="1">
                <a:solidFill>
                  <a:srgbClr val="3C3C3B"/>
                </a:solidFill>
                <a:latin typeface="Raleway"/>
                <a:ea typeface="Raleway"/>
                <a:cs typeface="Raleway"/>
                <a:sym typeface="Raleway"/>
              </a:rPr>
              <a:t>removed</a:t>
            </a:r>
            <a:endParaRPr b="1">
              <a:solidFill>
                <a:srgbClr val="3C3C3B"/>
              </a:solidFill>
              <a:latin typeface="Raleway"/>
              <a:ea typeface="Raleway"/>
              <a:cs typeface="Raleway"/>
              <a:sym typeface="Raleway"/>
            </a:endParaRPr>
          </a:p>
        </p:txBody>
      </p:sp>
      <p:sp>
        <p:nvSpPr>
          <p:cNvPr id="569" name="Google Shape;569;p44"/>
          <p:cNvSpPr txBox="1"/>
          <p:nvPr/>
        </p:nvSpPr>
        <p:spPr>
          <a:xfrm>
            <a:off x="6089425" y="3341300"/>
            <a:ext cx="1772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Lemmatization</a:t>
            </a:r>
            <a:endParaRPr b="1">
              <a:solidFill>
                <a:srgbClr val="3C3C3B"/>
              </a:solidFill>
              <a:latin typeface="Raleway"/>
              <a:ea typeface="Raleway"/>
              <a:cs typeface="Raleway"/>
              <a:sym typeface="Raleway"/>
            </a:endParaRPr>
          </a:p>
        </p:txBody>
      </p:sp>
      <p:pic>
        <p:nvPicPr>
          <p:cNvPr id="570" name="Google Shape;570;p44"/>
          <p:cNvPicPr preferRelativeResize="0"/>
          <p:nvPr/>
        </p:nvPicPr>
        <p:blipFill>
          <a:blip r:embed="rId3">
            <a:alphaModFix/>
          </a:blip>
          <a:stretch>
            <a:fillRect/>
          </a:stretch>
        </p:blipFill>
        <p:spPr>
          <a:xfrm>
            <a:off x="5511375" y="3451210"/>
            <a:ext cx="493600" cy="264975"/>
          </a:xfrm>
          <a:prstGeom prst="rect">
            <a:avLst/>
          </a:prstGeom>
          <a:noFill/>
          <a:ln>
            <a:noFill/>
          </a:ln>
        </p:spPr>
      </p:pic>
      <p:pic>
        <p:nvPicPr>
          <p:cNvPr id="571" name="Google Shape;571;p44"/>
          <p:cNvPicPr preferRelativeResize="0"/>
          <p:nvPr/>
        </p:nvPicPr>
        <p:blipFill>
          <a:blip r:embed="rId3">
            <a:alphaModFix/>
          </a:blip>
          <a:stretch>
            <a:fillRect/>
          </a:stretch>
        </p:blipFill>
        <p:spPr>
          <a:xfrm rot="5400000">
            <a:off x="6849563" y="3819801"/>
            <a:ext cx="252425" cy="264975"/>
          </a:xfrm>
          <a:prstGeom prst="rect">
            <a:avLst/>
          </a:prstGeom>
          <a:noFill/>
          <a:ln>
            <a:noFill/>
          </a:ln>
        </p:spPr>
      </p:pic>
      <p:sp>
        <p:nvSpPr>
          <p:cNvPr id="572" name="Google Shape;572;p44"/>
          <p:cNvSpPr txBox="1"/>
          <p:nvPr/>
        </p:nvSpPr>
        <p:spPr>
          <a:xfrm>
            <a:off x="6035588" y="4096238"/>
            <a:ext cx="1880400" cy="6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Short words</a:t>
            </a:r>
            <a:endParaRPr b="1">
              <a:solidFill>
                <a:srgbClr val="3C3C3B"/>
              </a:solidFill>
              <a:latin typeface="Raleway"/>
              <a:ea typeface="Raleway"/>
              <a:cs typeface="Raleway"/>
              <a:sym typeface="Raleway"/>
            </a:endParaRPr>
          </a:p>
          <a:p>
            <a:pPr marL="0" lvl="0" indent="0" algn="ctr" rtl="0">
              <a:spcBef>
                <a:spcPts val="0"/>
              </a:spcBef>
              <a:spcAft>
                <a:spcPts val="0"/>
              </a:spcAft>
              <a:buNone/>
            </a:pPr>
            <a:r>
              <a:rPr lang="en" b="1">
                <a:solidFill>
                  <a:srgbClr val="3C3C3B"/>
                </a:solidFill>
                <a:latin typeface="Raleway"/>
                <a:ea typeface="Raleway"/>
                <a:cs typeface="Raleway"/>
                <a:sym typeface="Raleway"/>
              </a:rPr>
              <a:t>Removed</a:t>
            </a:r>
            <a:endParaRPr b="1">
              <a:solidFill>
                <a:srgbClr val="3C3C3B"/>
              </a:solidFill>
              <a:latin typeface="Raleway"/>
              <a:ea typeface="Raleway"/>
              <a:cs typeface="Raleway"/>
              <a:sym typeface="Raleway"/>
            </a:endParaRPr>
          </a:p>
        </p:txBody>
      </p:sp>
      <p:pic>
        <p:nvPicPr>
          <p:cNvPr id="573" name="Google Shape;573;p44"/>
          <p:cNvPicPr preferRelativeResize="0"/>
          <p:nvPr/>
        </p:nvPicPr>
        <p:blipFill>
          <a:blip r:embed="rId3">
            <a:alphaModFix/>
          </a:blip>
          <a:stretch>
            <a:fillRect/>
          </a:stretch>
        </p:blipFill>
        <p:spPr>
          <a:xfrm rot="10800000">
            <a:off x="5496375" y="4286098"/>
            <a:ext cx="493600" cy="264975"/>
          </a:xfrm>
          <a:prstGeom prst="rect">
            <a:avLst/>
          </a:prstGeom>
          <a:noFill/>
          <a:ln>
            <a:noFill/>
          </a:ln>
        </p:spPr>
      </p:pic>
      <p:sp>
        <p:nvSpPr>
          <p:cNvPr id="574" name="Google Shape;574;p44"/>
          <p:cNvSpPr txBox="1"/>
          <p:nvPr/>
        </p:nvSpPr>
        <p:spPr>
          <a:xfrm>
            <a:off x="1539875" y="4176175"/>
            <a:ext cx="37347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C3C3B"/>
                </a:solidFill>
                <a:latin typeface="Raleway"/>
                <a:ea typeface="Raleway"/>
                <a:cs typeface="Raleway"/>
                <a:sym typeface="Raleway"/>
              </a:rPr>
              <a:t>Joining tokens back into CLEAN TEXT</a:t>
            </a:r>
            <a:endParaRPr b="1">
              <a:solidFill>
                <a:srgbClr val="3C3C3B"/>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5"/>
          <p:cNvSpPr/>
          <p:nvPr/>
        </p:nvSpPr>
        <p:spPr>
          <a:xfrm>
            <a:off x="6145081" y="1164309"/>
            <a:ext cx="998400" cy="998400"/>
          </a:xfrm>
          <a:prstGeom prst="ellipse">
            <a:avLst/>
          </a:prstGeom>
          <a:solidFill>
            <a:schemeClr val="hlink">
              <a:alpha val="38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80800"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715100"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Eda</a:t>
            </a:r>
            <a:endParaRPr/>
          </a:p>
        </p:txBody>
      </p:sp>
      <p:sp>
        <p:nvSpPr>
          <p:cNvPr id="583" name="Google Shape;583;p45"/>
          <p:cNvSpPr txBox="1">
            <a:spLocks noGrp="1"/>
          </p:cNvSpPr>
          <p:nvPr>
            <p:ph type="title" idx="2"/>
          </p:nvPr>
        </p:nvSpPr>
        <p:spPr>
          <a:xfrm>
            <a:off x="1039142"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84" name="Google Shape;584;p45"/>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Text cleaning and visualization</a:t>
            </a:r>
            <a:endParaRPr/>
          </a:p>
        </p:txBody>
      </p:sp>
      <p:grpSp>
        <p:nvGrpSpPr>
          <p:cNvPr id="585" name="Google Shape;585;p45"/>
          <p:cNvGrpSpPr/>
          <p:nvPr/>
        </p:nvGrpSpPr>
        <p:grpSpPr>
          <a:xfrm rot="-5400000">
            <a:off x="328789" y="1830282"/>
            <a:ext cx="772605" cy="196301"/>
            <a:chOff x="2641350" y="846250"/>
            <a:chExt cx="413600" cy="105075"/>
          </a:xfrm>
        </p:grpSpPr>
        <p:sp>
          <p:nvSpPr>
            <p:cNvPr id="586" name="Google Shape;586;p45"/>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0" name="Google Shape;590;p45"/>
          <p:cNvCxnSpPr/>
          <p:nvPr/>
        </p:nvCxnSpPr>
        <p:spPr>
          <a:xfrm>
            <a:off x="453675" y="4411950"/>
            <a:ext cx="5442600" cy="5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pSp>
        <p:nvGrpSpPr>
          <p:cNvPr id="595" name="Google Shape;595;p46"/>
          <p:cNvGrpSpPr/>
          <p:nvPr/>
        </p:nvGrpSpPr>
        <p:grpSpPr>
          <a:xfrm>
            <a:off x="5978950" y="637742"/>
            <a:ext cx="3397850" cy="187275"/>
            <a:chOff x="-3237675" y="-1132050"/>
            <a:chExt cx="3397850" cy="187275"/>
          </a:xfrm>
        </p:grpSpPr>
        <p:sp>
          <p:nvSpPr>
            <p:cNvPr id="596" name="Google Shape;596;p46"/>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6"/>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6"/>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6"/>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6"/>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6"/>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6"/>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6"/>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 name="Google Shape;605;p46"/>
          <p:cNvSpPr txBox="1">
            <a:spLocks noGrp="1"/>
          </p:cNvSpPr>
          <p:nvPr>
            <p:ph type="title"/>
          </p:nvPr>
        </p:nvSpPr>
        <p:spPr>
          <a:xfrm>
            <a:off x="720000" y="3981175"/>
            <a:ext cx="7704000" cy="61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Text before cleaning</a:t>
            </a:r>
            <a:endParaRPr sz="3100"/>
          </a:p>
        </p:txBody>
      </p:sp>
      <p:pic>
        <p:nvPicPr>
          <p:cNvPr id="606" name="Google Shape;606;p46"/>
          <p:cNvPicPr preferRelativeResize="0"/>
          <p:nvPr/>
        </p:nvPicPr>
        <p:blipFill>
          <a:blip r:embed="rId4">
            <a:alphaModFix/>
          </a:blip>
          <a:stretch>
            <a:fillRect/>
          </a:stretch>
        </p:blipFill>
        <p:spPr>
          <a:xfrm>
            <a:off x="1821950" y="304800"/>
            <a:ext cx="5500088" cy="3676374"/>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 size</a:t>
            </a:r>
            <a:endParaRPr/>
          </a:p>
        </p:txBody>
      </p:sp>
      <p:grpSp>
        <p:nvGrpSpPr>
          <p:cNvPr id="612" name="Google Shape;612;p47"/>
          <p:cNvGrpSpPr/>
          <p:nvPr/>
        </p:nvGrpSpPr>
        <p:grpSpPr>
          <a:xfrm>
            <a:off x="5978950" y="637742"/>
            <a:ext cx="3397850" cy="187275"/>
            <a:chOff x="-3237675" y="-1132050"/>
            <a:chExt cx="3397850" cy="187275"/>
          </a:xfrm>
        </p:grpSpPr>
        <p:sp>
          <p:nvSpPr>
            <p:cNvPr id="613" name="Google Shape;613;p47"/>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7"/>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7"/>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7"/>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7"/>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7"/>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2" name="Google Shape;622;p47"/>
          <p:cNvPicPr preferRelativeResize="0"/>
          <p:nvPr/>
        </p:nvPicPr>
        <p:blipFill rotWithShape="1">
          <a:blip r:embed="rId3">
            <a:alphaModFix/>
          </a:blip>
          <a:srcRect t="6681"/>
          <a:stretch/>
        </p:blipFill>
        <p:spPr>
          <a:xfrm>
            <a:off x="1072350" y="301175"/>
            <a:ext cx="6999301" cy="3565775"/>
          </a:xfrm>
          <a:prstGeom prst="rect">
            <a:avLst/>
          </a:prstGeom>
          <a:noFill/>
          <a:ln>
            <a:noFill/>
          </a:ln>
        </p:spPr>
      </p:pic>
      <p:sp>
        <p:nvSpPr>
          <p:cNvPr id="623" name="Google Shape;623;p47"/>
          <p:cNvSpPr txBox="1">
            <a:spLocks noGrp="1"/>
          </p:cNvSpPr>
          <p:nvPr>
            <p:ph type="title"/>
          </p:nvPr>
        </p:nvSpPr>
        <p:spPr>
          <a:xfrm>
            <a:off x="720000" y="3981175"/>
            <a:ext cx="7704000" cy="61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text after cleaning</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grpSp>
        <p:nvGrpSpPr>
          <p:cNvPr id="628" name="Google Shape;628;p48"/>
          <p:cNvGrpSpPr/>
          <p:nvPr/>
        </p:nvGrpSpPr>
        <p:grpSpPr>
          <a:xfrm>
            <a:off x="5978950" y="637742"/>
            <a:ext cx="3397850" cy="187275"/>
            <a:chOff x="-3237675" y="-1132050"/>
            <a:chExt cx="3397850" cy="187275"/>
          </a:xfrm>
        </p:grpSpPr>
        <p:sp>
          <p:nvSpPr>
            <p:cNvPr id="629" name="Google Shape;629;p48"/>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48"/>
          <p:cNvSpPr txBox="1">
            <a:spLocks noGrp="1"/>
          </p:cNvSpPr>
          <p:nvPr>
            <p:ph type="title"/>
          </p:nvPr>
        </p:nvSpPr>
        <p:spPr>
          <a:xfrm>
            <a:off x="720000" y="3981175"/>
            <a:ext cx="7704000" cy="61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Distribution of text length</a:t>
            </a:r>
            <a:endParaRPr sz="2800"/>
          </a:p>
        </p:txBody>
      </p:sp>
      <p:pic>
        <p:nvPicPr>
          <p:cNvPr id="639" name="Google Shape;639;p48"/>
          <p:cNvPicPr preferRelativeResize="0"/>
          <p:nvPr/>
        </p:nvPicPr>
        <p:blipFill>
          <a:blip r:embed="rId3">
            <a:alphaModFix/>
          </a:blip>
          <a:stretch>
            <a:fillRect/>
          </a:stretch>
        </p:blipFill>
        <p:spPr>
          <a:xfrm>
            <a:off x="1342037" y="141775"/>
            <a:ext cx="6459925" cy="3839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Highlight Biased words</a:t>
            </a:r>
            <a:endParaRPr/>
          </a:p>
        </p:txBody>
      </p:sp>
      <p:grpSp>
        <p:nvGrpSpPr>
          <p:cNvPr id="645" name="Google Shape;645;p49"/>
          <p:cNvGrpSpPr/>
          <p:nvPr/>
        </p:nvGrpSpPr>
        <p:grpSpPr>
          <a:xfrm>
            <a:off x="5978950" y="637742"/>
            <a:ext cx="3397850" cy="187275"/>
            <a:chOff x="-3237675" y="-1132050"/>
            <a:chExt cx="3397850" cy="187275"/>
          </a:xfrm>
        </p:grpSpPr>
        <p:sp>
          <p:nvSpPr>
            <p:cNvPr id="646" name="Google Shape;646;p49"/>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9"/>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9"/>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9"/>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9"/>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49"/>
          <p:cNvSpPr txBox="1">
            <a:spLocks noGrp="1"/>
          </p:cNvSpPr>
          <p:nvPr>
            <p:ph type="title"/>
          </p:nvPr>
        </p:nvSpPr>
        <p:spPr>
          <a:xfrm>
            <a:off x="720000" y="3981175"/>
            <a:ext cx="7704000" cy="61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800"/>
          </a:p>
        </p:txBody>
      </p:sp>
      <p:pic>
        <p:nvPicPr>
          <p:cNvPr id="656" name="Google Shape;656;p49"/>
          <p:cNvPicPr preferRelativeResize="0"/>
          <p:nvPr/>
        </p:nvPicPr>
        <p:blipFill>
          <a:blip r:embed="rId3">
            <a:alphaModFix/>
          </a:blip>
          <a:stretch>
            <a:fillRect/>
          </a:stretch>
        </p:blipFill>
        <p:spPr>
          <a:xfrm>
            <a:off x="511050" y="1311225"/>
            <a:ext cx="7704000" cy="756302"/>
          </a:xfrm>
          <a:prstGeom prst="rect">
            <a:avLst/>
          </a:prstGeom>
          <a:noFill/>
          <a:ln>
            <a:noFill/>
          </a:ln>
        </p:spPr>
      </p:pic>
      <p:pic>
        <p:nvPicPr>
          <p:cNvPr id="657" name="Google Shape;657;p49"/>
          <p:cNvPicPr preferRelativeResize="0"/>
          <p:nvPr/>
        </p:nvPicPr>
        <p:blipFill>
          <a:blip r:embed="rId4">
            <a:alphaModFix/>
          </a:blip>
          <a:stretch>
            <a:fillRect/>
          </a:stretch>
        </p:blipFill>
        <p:spPr>
          <a:xfrm>
            <a:off x="334804" y="2195950"/>
            <a:ext cx="8738170" cy="756300"/>
          </a:xfrm>
          <a:prstGeom prst="rect">
            <a:avLst/>
          </a:prstGeom>
          <a:noFill/>
          <a:ln>
            <a:noFill/>
          </a:ln>
        </p:spPr>
      </p:pic>
      <p:pic>
        <p:nvPicPr>
          <p:cNvPr id="658" name="Google Shape;658;p49"/>
          <p:cNvPicPr preferRelativeResize="0"/>
          <p:nvPr/>
        </p:nvPicPr>
        <p:blipFill rotWithShape="1">
          <a:blip r:embed="rId5">
            <a:alphaModFix/>
          </a:blip>
          <a:srcRect r="-7353" b="-26454"/>
          <a:stretch/>
        </p:blipFill>
        <p:spPr>
          <a:xfrm>
            <a:off x="94407" y="3042088"/>
            <a:ext cx="9916544" cy="756300"/>
          </a:xfrm>
          <a:prstGeom prst="rect">
            <a:avLst/>
          </a:prstGeom>
          <a:noFill/>
          <a:ln>
            <a:noFill/>
          </a:ln>
        </p:spPr>
      </p:pic>
      <p:pic>
        <p:nvPicPr>
          <p:cNvPr id="659" name="Google Shape;659;p49"/>
          <p:cNvPicPr preferRelativeResize="0"/>
          <p:nvPr/>
        </p:nvPicPr>
        <p:blipFill>
          <a:blip r:embed="rId6">
            <a:alphaModFix/>
          </a:blip>
          <a:stretch>
            <a:fillRect/>
          </a:stretch>
        </p:blipFill>
        <p:spPr>
          <a:xfrm>
            <a:off x="358563" y="3888225"/>
            <a:ext cx="8426867"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5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Word cloud for gender bias words</a:t>
            </a:r>
            <a:endParaRPr/>
          </a:p>
        </p:txBody>
      </p:sp>
      <p:graphicFrame>
        <p:nvGraphicFramePr>
          <p:cNvPr id="665" name="Google Shape;665;p50"/>
          <p:cNvGraphicFramePr/>
          <p:nvPr/>
        </p:nvGraphicFramePr>
        <p:xfrm>
          <a:off x="1167984" y="1950800"/>
          <a:ext cx="6836375" cy="2255400"/>
        </p:xfrm>
        <a:graphic>
          <a:graphicData uri="http://schemas.openxmlformats.org/drawingml/2006/table">
            <a:tbl>
              <a:tblPr>
                <a:noFill/>
                <a:tableStyleId>{02479932-65AC-4F7C-AE53-22FD053DA7C7}</a:tableStyleId>
              </a:tblPr>
              <a:tblGrid>
                <a:gridCol w="1367275">
                  <a:extLst>
                    <a:ext uri="{9D8B030D-6E8A-4147-A177-3AD203B41FA5}">
                      <a16:colId xmlns:a16="http://schemas.microsoft.com/office/drawing/2014/main" val="20000"/>
                    </a:ext>
                  </a:extLst>
                </a:gridCol>
                <a:gridCol w="1367275">
                  <a:extLst>
                    <a:ext uri="{9D8B030D-6E8A-4147-A177-3AD203B41FA5}">
                      <a16:colId xmlns:a16="http://schemas.microsoft.com/office/drawing/2014/main" val="20001"/>
                    </a:ext>
                  </a:extLst>
                </a:gridCol>
                <a:gridCol w="1367275">
                  <a:extLst>
                    <a:ext uri="{9D8B030D-6E8A-4147-A177-3AD203B41FA5}">
                      <a16:colId xmlns:a16="http://schemas.microsoft.com/office/drawing/2014/main" val="20002"/>
                    </a:ext>
                  </a:extLst>
                </a:gridCol>
                <a:gridCol w="1367275">
                  <a:extLst>
                    <a:ext uri="{9D8B030D-6E8A-4147-A177-3AD203B41FA5}">
                      <a16:colId xmlns:a16="http://schemas.microsoft.com/office/drawing/2014/main" val="20003"/>
                    </a:ext>
                  </a:extLst>
                </a:gridCol>
                <a:gridCol w="13672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sz="2500" b="1">
                        <a:latin typeface="Bebas Neue"/>
                        <a:ea typeface="Bebas Neue"/>
                        <a:cs typeface="Bebas Neue"/>
                        <a:sym typeface="Bebas Neue"/>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accent2"/>
                          </a:solidFill>
                          <a:latin typeface="Bebas Neue"/>
                          <a:ea typeface="Bebas Neue"/>
                          <a:cs typeface="Bebas Neue"/>
                          <a:sym typeface="Bebas Neue"/>
                        </a:rPr>
                        <a:t>COMPANY 1</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COMPANY 2</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COMPANY 3</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COMPANY 4</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JUPITER</a:t>
                      </a:r>
                      <a:endParaRPr>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SATURN</a:t>
                      </a:r>
                      <a:endParaRPr>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NEPTUNE</a:t>
                      </a:r>
                      <a:endParaRPr>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666" name="Google Shape;666;p50"/>
          <p:cNvGrpSpPr/>
          <p:nvPr/>
        </p:nvGrpSpPr>
        <p:grpSpPr>
          <a:xfrm>
            <a:off x="3066553" y="2654377"/>
            <a:ext cx="308234" cy="308234"/>
            <a:chOff x="1487200" y="4993750"/>
            <a:chExt cx="483125" cy="483125"/>
          </a:xfrm>
        </p:grpSpPr>
        <p:sp>
          <p:nvSpPr>
            <p:cNvPr id="667" name="Google Shape;667;p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 name="Google Shape;668;p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 name="Google Shape;669;p50"/>
          <p:cNvGrpSpPr/>
          <p:nvPr/>
        </p:nvGrpSpPr>
        <p:grpSpPr>
          <a:xfrm>
            <a:off x="4435252" y="2654377"/>
            <a:ext cx="308234" cy="308234"/>
            <a:chOff x="2081650" y="4993750"/>
            <a:chExt cx="483125" cy="483125"/>
          </a:xfrm>
        </p:grpSpPr>
        <p:sp>
          <p:nvSpPr>
            <p:cNvPr id="670" name="Google Shape;670;p5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 name="Google Shape;671;p5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 name="Google Shape;672;p50"/>
          <p:cNvGrpSpPr/>
          <p:nvPr/>
        </p:nvGrpSpPr>
        <p:grpSpPr>
          <a:xfrm>
            <a:off x="5803951" y="2654377"/>
            <a:ext cx="308234" cy="308234"/>
            <a:chOff x="2081650" y="4993750"/>
            <a:chExt cx="483125" cy="483125"/>
          </a:xfrm>
        </p:grpSpPr>
        <p:sp>
          <p:nvSpPr>
            <p:cNvPr id="673" name="Google Shape;673;p5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 name="Google Shape;674;p5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 name="Google Shape;675;p50"/>
          <p:cNvGrpSpPr/>
          <p:nvPr/>
        </p:nvGrpSpPr>
        <p:grpSpPr>
          <a:xfrm>
            <a:off x="3066553" y="3221802"/>
            <a:ext cx="308234" cy="308234"/>
            <a:chOff x="1487200" y="4993750"/>
            <a:chExt cx="483125" cy="483125"/>
          </a:xfrm>
        </p:grpSpPr>
        <p:sp>
          <p:nvSpPr>
            <p:cNvPr id="676" name="Google Shape;676;p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 name="Google Shape;677;p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 name="Google Shape;678;p50"/>
          <p:cNvGrpSpPr/>
          <p:nvPr/>
        </p:nvGrpSpPr>
        <p:grpSpPr>
          <a:xfrm>
            <a:off x="5803951" y="3221802"/>
            <a:ext cx="308234" cy="308234"/>
            <a:chOff x="2081650" y="4993750"/>
            <a:chExt cx="483125" cy="483125"/>
          </a:xfrm>
        </p:grpSpPr>
        <p:sp>
          <p:nvSpPr>
            <p:cNvPr id="679" name="Google Shape;679;p5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 name="Google Shape;680;p5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 name="Google Shape;681;p50"/>
          <p:cNvGrpSpPr/>
          <p:nvPr/>
        </p:nvGrpSpPr>
        <p:grpSpPr>
          <a:xfrm>
            <a:off x="4435252" y="3221802"/>
            <a:ext cx="308234" cy="308234"/>
            <a:chOff x="1487200" y="4993750"/>
            <a:chExt cx="483125" cy="483125"/>
          </a:xfrm>
        </p:grpSpPr>
        <p:sp>
          <p:nvSpPr>
            <p:cNvPr id="682" name="Google Shape;682;p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 name="Google Shape;683;p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 name="Google Shape;684;p50"/>
          <p:cNvGrpSpPr/>
          <p:nvPr/>
        </p:nvGrpSpPr>
        <p:grpSpPr>
          <a:xfrm>
            <a:off x="5803690" y="3780728"/>
            <a:ext cx="308234" cy="308234"/>
            <a:chOff x="2081650" y="4993750"/>
            <a:chExt cx="483125" cy="483125"/>
          </a:xfrm>
        </p:grpSpPr>
        <p:sp>
          <p:nvSpPr>
            <p:cNvPr id="685" name="Google Shape;685;p5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 name="Google Shape;686;p5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 name="Google Shape;687;p50"/>
          <p:cNvGrpSpPr/>
          <p:nvPr/>
        </p:nvGrpSpPr>
        <p:grpSpPr>
          <a:xfrm>
            <a:off x="4434731" y="3780728"/>
            <a:ext cx="308234" cy="308234"/>
            <a:chOff x="1487200" y="4993750"/>
            <a:chExt cx="483125" cy="483125"/>
          </a:xfrm>
        </p:grpSpPr>
        <p:sp>
          <p:nvSpPr>
            <p:cNvPr id="688" name="Google Shape;688;p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 name="Google Shape;689;p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 name="Google Shape;690;p50"/>
          <p:cNvGrpSpPr/>
          <p:nvPr/>
        </p:nvGrpSpPr>
        <p:grpSpPr>
          <a:xfrm>
            <a:off x="3065771" y="3780728"/>
            <a:ext cx="308234" cy="308234"/>
            <a:chOff x="2081650" y="4993750"/>
            <a:chExt cx="483125" cy="483125"/>
          </a:xfrm>
        </p:grpSpPr>
        <p:sp>
          <p:nvSpPr>
            <p:cNvPr id="691" name="Google Shape;691;p5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 name="Google Shape;692;p5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3" name="Google Shape;693;p50"/>
          <p:cNvSpPr/>
          <p:nvPr/>
        </p:nvSpPr>
        <p:spPr>
          <a:xfrm>
            <a:off x="1244200" y="763091"/>
            <a:ext cx="827100" cy="8271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694;p50"/>
          <p:cNvGrpSpPr/>
          <p:nvPr/>
        </p:nvGrpSpPr>
        <p:grpSpPr>
          <a:xfrm>
            <a:off x="2877691" y="4514867"/>
            <a:ext cx="3397850" cy="187275"/>
            <a:chOff x="-3237675" y="-1132050"/>
            <a:chExt cx="3397850" cy="187275"/>
          </a:xfrm>
        </p:grpSpPr>
        <p:sp>
          <p:nvSpPr>
            <p:cNvPr id="695" name="Google Shape;695;p5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 name="Google Shape;704;p50"/>
          <p:cNvGrpSpPr/>
          <p:nvPr/>
        </p:nvGrpSpPr>
        <p:grpSpPr>
          <a:xfrm>
            <a:off x="7172650" y="2654377"/>
            <a:ext cx="308234" cy="308234"/>
            <a:chOff x="1487200" y="4993750"/>
            <a:chExt cx="483125" cy="483125"/>
          </a:xfrm>
        </p:grpSpPr>
        <p:sp>
          <p:nvSpPr>
            <p:cNvPr id="705" name="Google Shape;705;p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 name="Google Shape;706;p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 name="Google Shape;707;p50"/>
          <p:cNvGrpSpPr/>
          <p:nvPr/>
        </p:nvGrpSpPr>
        <p:grpSpPr>
          <a:xfrm>
            <a:off x="7172650" y="3780728"/>
            <a:ext cx="308234" cy="308234"/>
            <a:chOff x="2081650" y="4993750"/>
            <a:chExt cx="483125" cy="483125"/>
          </a:xfrm>
        </p:grpSpPr>
        <p:sp>
          <p:nvSpPr>
            <p:cNvPr id="708" name="Google Shape;708;p5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 name="Google Shape;709;p5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 name="Google Shape;710;p50"/>
          <p:cNvGrpSpPr/>
          <p:nvPr/>
        </p:nvGrpSpPr>
        <p:grpSpPr>
          <a:xfrm>
            <a:off x="7172650" y="3221802"/>
            <a:ext cx="308234" cy="308234"/>
            <a:chOff x="2081650" y="4993750"/>
            <a:chExt cx="483125" cy="483125"/>
          </a:xfrm>
        </p:grpSpPr>
        <p:sp>
          <p:nvSpPr>
            <p:cNvPr id="711" name="Google Shape;711;p50"/>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50"/>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713" name="Google Shape;713;p50"/>
          <p:cNvPicPr preferRelativeResize="0"/>
          <p:nvPr/>
        </p:nvPicPr>
        <p:blipFill rotWithShape="1">
          <a:blip r:embed="rId3">
            <a:alphaModFix/>
          </a:blip>
          <a:srcRect t="10498"/>
          <a:stretch/>
        </p:blipFill>
        <p:spPr>
          <a:xfrm>
            <a:off x="1035650" y="1571851"/>
            <a:ext cx="7072701" cy="3413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5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Word cloud for political bias words</a:t>
            </a:r>
            <a:endParaRPr/>
          </a:p>
        </p:txBody>
      </p:sp>
      <p:graphicFrame>
        <p:nvGraphicFramePr>
          <p:cNvPr id="719" name="Google Shape;719;p51"/>
          <p:cNvGraphicFramePr/>
          <p:nvPr/>
        </p:nvGraphicFramePr>
        <p:xfrm>
          <a:off x="1167984" y="1950800"/>
          <a:ext cx="6836375" cy="2255400"/>
        </p:xfrm>
        <a:graphic>
          <a:graphicData uri="http://schemas.openxmlformats.org/drawingml/2006/table">
            <a:tbl>
              <a:tblPr>
                <a:noFill/>
                <a:tableStyleId>{02479932-65AC-4F7C-AE53-22FD053DA7C7}</a:tableStyleId>
              </a:tblPr>
              <a:tblGrid>
                <a:gridCol w="1367275">
                  <a:extLst>
                    <a:ext uri="{9D8B030D-6E8A-4147-A177-3AD203B41FA5}">
                      <a16:colId xmlns:a16="http://schemas.microsoft.com/office/drawing/2014/main" val="20000"/>
                    </a:ext>
                  </a:extLst>
                </a:gridCol>
                <a:gridCol w="1367275">
                  <a:extLst>
                    <a:ext uri="{9D8B030D-6E8A-4147-A177-3AD203B41FA5}">
                      <a16:colId xmlns:a16="http://schemas.microsoft.com/office/drawing/2014/main" val="20001"/>
                    </a:ext>
                  </a:extLst>
                </a:gridCol>
                <a:gridCol w="1367275">
                  <a:extLst>
                    <a:ext uri="{9D8B030D-6E8A-4147-A177-3AD203B41FA5}">
                      <a16:colId xmlns:a16="http://schemas.microsoft.com/office/drawing/2014/main" val="20002"/>
                    </a:ext>
                  </a:extLst>
                </a:gridCol>
                <a:gridCol w="1367275">
                  <a:extLst>
                    <a:ext uri="{9D8B030D-6E8A-4147-A177-3AD203B41FA5}">
                      <a16:colId xmlns:a16="http://schemas.microsoft.com/office/drawing/2014/main" val="20003"/>
                    </a:ext>
                  </a:extLst>
                </a:gridCol>
                <a:gridCol w="13672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sz="2500" b="1">
                        <a:latin typeface="Bebas Neue"/>
                        <a:ea typeface="Bebas Neue"/>
                        <a:cs typeface="Bebas Neue"/>
                        <a:sym typeface="Bebas Neue"/>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accent2"/>
                          </a:solidFill>
                          <a:latin typeface="Bebas Neue"/>
                          <a:ea typeface="Bebas Neue"/>
                          <a:cs typeface="Bebas Neue"/>
                          <a:sym typeface="Bebas Neue"/>
                        </a:rPr>
                        <a:t>COMPANY 1</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COMPANY 2</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COMPANY 3</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COMPANY 4</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JUPITER</a:t>
                      </a:r>
                      <a:endParaRPr>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SATURN</a:t>
                      </a:r>
                      <a:endParaRPr>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NEPTUNE</a:t>
                      </a:r>
                      <a:endParaRPr>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720" name="Google Shape;720;p51"/>
          <p:cNvGrpSpPr/>
          <p:nvPr/>
        </p:nvGrpSpPr>
        <p:grpSpPr>
          <a:xfrm>
            <a:off x="3066553" y="2654377"/>
            <a:ext cx="308234" cy="308234"/>
            <a:chOff x="1487200" y="4993750"/>
            <a:chExt cx="483125" cy="483125"/>
          </a:xfrm>
        </p:grpSpPr>
        <p:sp>
          <p:nvSpPr>
            <p:cNvPr id="721" name="Google Shape;721;p5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 name="Google Shape;722;p5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 name="Google Shape;723;p51"/>
          <p:cNvGrpSpPr/>
          <p:nvPr/>
        </p:nvGrpSpPr>
        <p:grpSpPr>
          <a:xfrm>
            <a:off x="4435252" y="2654377"/>
            <a:ext cx="308234" cy="308234"/>
            <a:chOff x="2081650" y="4993750"/>
            <a:chExt cx="483125" cy="483125"/>
          </a:xfrm>
        </p:grpSpPr>
        <p:sp>
          <p:nvSpPr>
            <p:cNvPr id="724" name="Google Shape;724;p51"/>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 name="Google Shape;725;p51"/>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 name="Google Shape;726;p51"/>
          <p:cNvGrpSpPr/>
          <p:nvPr/>
        </p:nvGrpSpPr>
        <p:grpSpPr>
          <a:xfrm>
            <a:off x="5803951" y="2654377"/>
            <a:ext cx="308234" cy="308234"/>
            <a:chOff x="2081650" y="4993750"/>
            <a:chExt cx="483125" cy="483125"/>
          </a:xfrm>
        </p:grpSpPr>
        <p:sp>
          <p:nvSpPr>
            <p:cNvPr id="727" name="Google Shape;727;p51"/>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 name="Google Shape;728;p51"/>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 name="Google Shape;729;p51"/>
          <p:cNvGrpSpPr/>
          <p:nvPr/>
        </p:nvGrpSpPr>
        <p:grpSpPr>
          <a:xfrm>
            <a:off x="3066553" y="3221802"/>
            <a:ext cx="308234" cy="308234"/>
            <a:chOff x="1487200" y="4993750"/>
            <a:chExt cx="483125" cy="483125"/>
          </a:xfrm>
        </p:grpSpPr>
        <p:sp>
          <p:nvSpPr>
            <p:cNvPr id="730" name="Google Shape;730;p5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 name="Google Shape;731;p5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 name="Google Shape;732;p51"/>
          <p:cNvGrpSpPr/>
          <p:nvPr/>
        </p:nvGrpSpPr>
        <p:grpSpPr>
          <a:xfrm>
            <a:off x="5803951" y="3221802"/>
            <a:ext cx="308234" cy="308234"/>
            <a:chOff x="2081650" y="4993750"/>
            <a:chExt cx="483125" cy="483125"/>
          </a:xfrm>
        </p:grpSpPr>
        <p:sp>
          <p:nvSpPr>
            <p:cNvPr id="733" name="Google Shape;733;p51"/>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 name="Google Shape;734;p51"/>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 name="Google Shape;735;p51"/>
          <p:cNvGrpSpPr/>
          <p:nvPr/>
        </p:nvGrpSpPr>
        <p:grpSpPr>
          <a:xfrm>
            <a:off x="4435252" y="3221802"/>
            <a:ext cx="308234" cy="308234"/>
            <a:chOff x="1487200" y="4993750"/>
            <a:chExt cx="483125" cy="483125"/>
          </a:xfrm>
        </p:grpSpPr>
        <p:sp>
          <p:nvSpPr>
            <p:cNvPr id="736" name="Google Shape;736;p5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 name="Google Shape;737;p5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 name="Google Shape;738;p51"/>
          <p:cNvGrpSpPr/>
          <p:nvPr/>
        </p:nvGrpSpPr>
        <p:grpSpPr>
          <a:xfrm>
            <a:off x="5803690" y="3780728"/>
            <a:ext cx="308234" cy="308234"/>
            <a:chOff x="2081650" y="4993750"/>
            <a:chExt cx="483125" cy="483125"/>
          </a:xfrm>
        </p:grpSpPr>
        <p:sp>
          <p:nvSpPr>
            <p:cNvPr id="739" name="Google Shape;739;p51"/>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51"/>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51"/>
          <p:cNvGrpSpPr/>
          <p:nvPr/>
        </p:nvGrpSpPr>
        <p:grpSpPr>
          <a:xfrm>
            <a:off x="4434731" y="3780728"/>
            <a:ext cx="308234" cy="308234"/>
            <a:chOff x="1487200" y="4993750"/>
            <a:chExt cx="483125" cy="483125"/>
          </a:xfrm>
        </p:grpSpPr>
        <p:sp>
          <p:nvSpPr>
            <p:cNvPr id="742" name="Google Shape;742;p5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5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 name="Google Shape;744;p51"/>
          <p:cNvGrpSpPr/>
          <p:nvPr/>
        </p:nvGrpSpPr>
        <p:grpSpPr>
          <a:xfrm>
            <a:off x="3065771" y="3780728"/>
            <a:ext cx="308234" cy="308234"/>
            <a:chOff x="2081650" y="4993750"/>
            <a:chExt cx="483125" cy="483125"/>
          </a:xfrm>
        </p:grpSpPr>
        <p:sp>
          <p:nvSpPr>
            <p:cNvPr id="745" name="Google Shape;745;p51"/>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51"/>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7" name="Google Shape;747;p51"/>
          <p:cNvSpPr/>
          <p:nvPr/>
        </p:nvSpPr>
        <p:spPr>
          <a:xfrm>
            <a:off x="1244200" y="763091"/>
            <a:ext cx="827100" cy="8271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1"/>
          <p:cNvGrpSpPr/>
          <p:nvPr/>
        </p:nvGrpSpPr>
        <p:grpSpPr>
          <a:xfrm>
            <a:off x="2877691" y="4514867"/>
            <a:ext cx="3397850" cy="187275"/>
            <a:chOff x="-3237675" y="-1132050"/>
            <a:chExt cx="3397850" cy="187275"/>
          </a:xfrm>
        </p:grpSpPr>
        <p:sp>
          <p:nvSpPr>
            <p:cNvPr id="749" name="Google Shape;749;p51"/>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51"/>
          <p:cNvGrpSpPr/>
          <p:nvPr/>
        </p:nvGrpSpPr>
        <p:grpSpPr>
          <a:xfrm>
            <a:off x="7172650" y="2654377"/>
            <a:ext cx="308234" cy="308234"/>
            <a:chOff x="1487200" y="4993750"/>
            <a:chExt cx="483125" cy="483125"/>
          </a:xfrm>
        </p:grpSpPr>
        <p:sp>
          <p:nvSpPr>
            <p:cNvPr id="759" name="Google Shape;759;p5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 name="Google Shape;760;p5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 name="Google Shape;761;p51"/>
          <p:cNvGrpSpPr/>
          <p:nvPr/>
        </p:nvGrpSpPr>
        <p:grpSpPr>
          <a:xfrm>
            <a:off x="7172650" y="3780728"/>
            <a:ext cx="308234" cy="308234"/>
            <a:chOff x="2081650" y="4993750"/>
            <a:chExt cx="483125" cy="483125"/>
          </a:xfrm>
        </p:grpSpPr>
        <p:sp>
          <p:nvSpPr>
            <p:cNvPr id="762" name="Google Shape;762;p51"/>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51"/>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 name="Google Shape;764;p51"/>
          <p:cNvGrpSpPr/>
          <p:nvPr/>
        </p:nvGrpSpPr>
        <p:grpSpPr>
          <a:xfrm>
            <a:off x="7172650" y="3221802"/>
            <a:ext cx="308234" cy="308234"/>
            <a:chOff x="2081650" y="4993750"/>
            <a:chExt cx="483125" cy="483125"/>
          </a:xfrm>
        </p:grpSpPr>
        <p:sp>
          <p:nvSpPr>
            <p:cNvPr id="765" name="Google Shape;765;p51"/>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 name="Google Shape;766;p51"/>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767" name="Google Shape;767;p51"/>
          <p:cNvPicPr preferRelativeResize="0"/>
          <p:nvPr/>
        </p:nvPicPr>
        <p:blipFill rotWithShape="1">
          <a:blip r:embed="rId3">
            <a:alphaModFix/>
          </a:blip>
          <a:srcRect t="7287"/>
          <a:stretch/>
        </p:blipFill>
        <p:spPr>
          <a:xfrm>
            <a:off x="1010325" y="1499575"/>
            <a:ext cx="7123350" cy="35802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5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Word cloud for racial bias words</a:t>
            </a:r>
            <a:endParaRPr/>
          </a:p>
        </p:txBody>
      </p:sp>
      <p:graphicFrame>
        <p:nvGraphicFramePr>
          <p:cNvPr id="773" name="Google Shape;773;p52"/>
          <p:cNvGraphicFramePr/>
          <p:nvPr/>
        </p:nvGraphicFramePr>
        <p:xfrm>
          <a:off x="1167984" y="1950800"/>
          <a:ext cx="6836375" cy="2255400"/>
        </p:xfrm>
        <a:graphic>
          <a:graphicData uri="http://schemas.openxmlformats.org/drawingml/2006/table">
            <a:tbl>
              <a:tblPr>
                <a:noFill/>
                <a:tableStyleId>{02479932-65AC-4F7C-AE53-22FD053DA7C7}</a:tableStyleId>
              </a:tblPr>
              <a:tblGrid>
                <a:gridCol w="1367275">
                  <a:extLst>
                    <a:ext uri="{9D8B030D-6E8A-4147-A177-3AD203B41FA5}">
                      <a16:colId xmlns:a16="http://schemas.microsoft.com/office/drawing/2014/main" val="20000"/>
                    </a:ext>
                  </a:extLst>
                </a:gridCol>
                <a:gridCol w="1367275">
                  <a:extLst>
                    <a:ext uri="{9D8B030D-6E8A-4147-A177-3AD203B41FA5}">
                      <a16:colId xmlns:a16="http://schemas.microsoft.com/office/drawing/2014/main" val="20001"/>
                    </a:ext>
                  </a:extLst>
                </a:gridCol>
                <a:gridCol w="1367275">
                  <a:extLst>
                    <a:ext uri="{9D8B030D-6E8A-4147-A177-3AD203B41FA5}">
                      <a16:colId xmlns:a16="http://schemas.microsoft.com/office/drawing/2014/main" val="20002"/>
                    </a:ext>
                  </a:extLst>
                </a:gridCol>
                <a:gridCol w="1367275">
                  <a:extLst>
                    <a:ext uri="{9D8B030D-6E8A-4147-A177-3AD203B41FA5}">
                      <a16:colId xmlns:a16="http://schemas.microsoft.com/office/drawing/2014/main" val="20003"/>
                    </a:ext>
                  </a:extLst>
                </a:gridCol>
                <a:gridCol w="13672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sz="2500" b="1">
                        <a:latin typeface="Bebas Neue"/>
                        <a:ea typeface="Bebas Neue"/>
                        <a:cs typeface="Bebas Neue"/>
                        <a:sym typeface="Bebas Neue"/>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accent2"/>
                          </a:solidFill>
                          <a:latin typeface="Bebas Neue"/>
                          <a:ea typeface="Bebas Neue"/>
                          <a:cs typeface="Bebas Neue"/>
                          <a:sym typeface="Bebas Neue"/>
                        </a:rPr>
                        <a:t>COMPANY 1</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COMPANY 2</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COMPANY 3</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COMPANY 4</a:t>
                      </a:r>
                      <a:endParaRPr sz="2500">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alpha val="14040"/>
                      </a:schemeClr>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JUPITER</a:t>
                      </a:r>
                      <a:endParaRPr>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SATURN</a:t>
                      </a:r>
                      <a:endParaRPr>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Clr>
                          <a:schemeClr val="hlink"/>
                        </a:buClr>
                        <a:buSzPts val="1100"/>
                        <a:buFont typeface="Arial"/>
                        <a:buNone/>
                      </a:pPr>
                      <a:r>
                        <a:rPr lang="en" sz="2500">
                          <a:solidFill>
                            <a:schemeClr val="accent2"/>
                          </a:solidFill>
                          <a:latin typeface="Bebas Neue"/>
                          <a:ea typeface="Bebas Neue"/>
                          <a:cs typeface="Bebas Neue"/>
                          <a:sym typeface="Bebas Neue"/>
                        </a:rPr>
                        <a:t>NEPTUNE</a:t>
                      </a:r>
                      <a:endParaRPr>
                        <a:solidFill>
                          <a:schemeClr val="accent2"/>
                        </a:solidFill>
                        <a:latin typeface="Bebas Neue"/>
                        <a:ea typeface="Bebas Neue"/>
                        <a:cs typeface="Bebas Neue"/>
                        <a:sym typeface="Bebas Neue"/>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774" name="Google Shape;774;p52"/>
          <p:cNvGrpSpPr/>
          <p:nvPr/>
        </p:nvGrpSpPr>
        <p:grpSpPr>
          <a:xfrm>
            <a:off x="3066553" y="2654377"/>
            <a:ext cx="308234" cy="308234"/>
            <a:chOff x="1487200" y="4993750"/>
            <a:chExt cx="483125" cy="483125"/>
          </a:xfrm>
        </p:grpSpPr>
        <p:sp>
          <p:nvSpPr>
            <p:cNvPr id="775" name="Google Shape;775;p5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5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 name="Google Shape;777;p52"/>
          <p:cNvGrpSpPr/>
          <p:nvPr/>
        </p:nvGrpSpPr>
        <p:grpSpPr>
          <a:xfrm>
            <a:off x="4435252" y="2654377"/>
            <a:ext cx="308234" cy="308234"/>
            <a:chOff x="2081650" y="4993750"/>
            <a:chExt cx="483125" cy="483125"/>
          </a:xfrm>
        </p:grpSpPr>
        <p:sp>
          <p:nvSpPr>
            <p:cNvPr id="778" name="Google Shape;778;p5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5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 name="Google Shape;780;p52"/>
          <p:cNvGrpSpPr/>
          <p:nvPr/>
        </p:nvGrpSpPr>
        <p:grpSpPr>
          <a:xfrm>
            <a:off x="5803951" y="2654377"/>
            <a:ext cx="308234" cy="308234"/>
            <a:chOff x="2081650" y="4993750"/>
            <a:chExt cx="483125" cy="483125"/>
          </a:xfrm>
        </p:grpSpPr>
        <p:sp>
          <p:nvSpPr>
            <p:cNvPr id="781" name="Google Shape;781;p5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 name="Google Shape;782;p5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 name="Google Shape;783;p52"/>
          <p:cNvGrpSpPr/>
          <p:nvPr/>
        </p:nvGrpSpPr>
        <p:grpSpPr>
          <a:xfrm>
            <a:off x="3066553" y="3221802"/>
            <a:ext cx="308234" cy="308234"/>
            <a:chOff x="1487200" y="4993750"/>
            <a:chExt cx="483125" cy="483125"/>
          </a:xfrm>
        </p:grpSpPr>
        <p:sp>
          <p:nvSpPr>
            <p:cNvPr id="784" name="Google Shape;784;p5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 name="Google Shape;785;p5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 name="Google Shape;786;p52"/>
          <p:cNvGrpSpPr/>
          <p:nvPr/>
        </p:nvGrpSpPr>
        <p:grpSpPr>
          <a:xfrm>
            <a:off x="5803951" y="3221802"/>
            <a:ext cx="308234" cy="308234"/>
            <a:chOff x="2081650" y="4993750"/>
            <a:chExt cx="483125" cy="483125"/>
          </a:xfrm>
        </p:grpSpPr>
        <p:sp>
          <p:nvSpPr>
            <p:cNvPr id="787" name="Google Shape;787;p5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 name="Google Shape;788;p5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 name="Google Shape;789;p52"/>
          <p:cNvGrpSpPr/>
          <p:nvPr/>
        </p:nvGrpSpPr>
        <p:grpSpPr>
          <a:xfrm>
            <a:off x="4435252" y="3221802"/>
            <a:ext cx="308234" cy="308234"/>
            <a:chOff x="1487200" y="4993750"/>
            <a:chExt cx="483125" cy="483125"/>
          </a:xfrm>
        </p:grpSpPr>
        <p:sp>
          <p:nvSpPr>
            <p:cNvPr id="790" name="Google Shape;790;p5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 name="Google Shape;791;p5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 name="Google Shape;792;p52"/>
          <p:cNvGrpSpPr/>
          <p:nvPr/>
        </p:nvGrpSpPr>
        <p:grpSpPr>
          <a:xfrm>
            <a:off x="5803690" y="3780728"/>
            <a:ext cx="308234" cy="308234"/>
            <a:chOff x="2081650" y="4993750"/>
            <a:chExt cx="483125" cy="483125"/>
          </a:xfrm>
        </p:grpSpPr>
        <p:sp>
          <p:nvSpPr>
            <p:cNvPr id="793" name="Google Shape;793;p5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 name="Google Shape;794;p5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5" name="Google Shape;795;p52"/>
          <p:cNvGrpSpPr/>
          <p:nvPr/>
        </p:nvGrpSpPr>
        <p:grpSpPr>
          <a:xfrm>
            <a:off x="4434731" y="3780728"/>
            <a:ext cx="308234" cy="308234"/>
            <a:chOff x="1487200" y="4993750"/>
            <a:chExt cx="483125" cy="483125"/>
          </a:xfrm>
        </p:grpSpPr>
        <p:sp>
          <p:nvSpPr>
            <p:cNvPr id="796" name="Google Shape;796;p5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7" name="Google Shape;797;p5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8" name="Google Shape;798;p52"/>
          <p:cNvGrpSpPr/>
          <p:nvPr/>
        </p:nvGrpSpPr>
        <p:grpSpPr>
          <a:xfrm>
            <a:off x="3065771" y="3780728"/>
            <a:ext cx="308234" cy="308234"/>
            <a:chOff x="2081650" y="4993750"/>
            <a:chExt cx="483125" cy="483125"/>
          </a:xfrm>
        </p:grpSpPr>
        <p:sp>
          <p:nvSpPr>
            <p:cNvPr id="799" name="Google Shape;799;p5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0" name="Google Shape;800;p5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1" name="Google Shape;801;p52"/>
          <p:cNvSpPr/>
          <p:nvPr/>
        </p:nvSpPr>
        <p:spPr>
          <a:xfrm>
            <a:off x="1244200" y="763091"/>
            <a:ext cx="827100" cy="8271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52"/>
          <p:cNvGrpSpPr/>
          <p:nvPr/>
        </p:nvGrpSpPr>
        <p:grpSpPr>
          <a:xfrm>
            <a:off x="2877691" y="4514867"/>
            <a:ext cx="3397850" cy="187275"/>
            <a:chOff x="-3237675" y="-1132050"/>
            <a:chExt cx="3397850" cy="187275"/>
          </a:xfrm>
        </p:grpSpPr>
        <p:sp>
          <p:nvSpPr>
            <p:cNvPr id="803" name="Google Shape;803;p5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2"/>
          <p:cNvGrpSpPr/>
          <p:nvPr/>
        </p:nvGrpSpPr>
        <p:grpSpPr>
          <a:xfrm>
            <a:off x="7172650" y="2654377"/>
            <a:ext cx="308234" cy="308234"/>
            <a:chOff x="1487200" y="4993750"/>
            <a:chExt cx="483125" cy="483125"/>
          </a:xfrm>
        </p:grpSpPr>
        <p:sp>
          <p:nvSpPr>
            <p:cNvPr id="813" name="Google Shape;813;p52"/>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4" name="Google Shape;814;p52"/>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5" name="Google Shape;815;p52"/>
          <p:cNvGrpSpPr/>
          <p:nvPr/>
        </p:nvGrpSpPr>
        <p:grpSpPr>
          <a:xfrm>
            <a:off x="7172650" y="3780728"/>
            <a:ext cx="308234" cy="308234"/>
            <a:chOff x="2081650" y="4993750"/>
            <a:chExt cx="483125" cy="483125"/>
          </a:xfrm>
        </p:grpSpPr>
        <p:sp>
          <p:nvSpPr>
            <p:cNvPr id="816" name="Google Shape;816;p5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7" name="Google Shape;817;p5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18" name="Google Shape;818;p52"/>
          <p:cNvGrpSpPr/>
          <p:nvPr/>
        </p:nvGrpSpPr>
        <p:grpSpPr>
          <a:xfrm>
            <a:off x="7172650" y="3221802"/>
            <a:ext cx="308234" cy="308234"/>
            <a:chOff x="2081650" y="4993750"/>
            <a:chExt cx="483125" cy="483125"/>
          </a:xfrm>
        </p:grpSpPr>
        <p:sp>
          <p:nvSpPr>
            <p:cNvPr id="819" name="Google Shape;819;p52"/>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0" name="Google Shape;820;p52"/>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821" name="Google Shape;821;p52"/>
          <p:cNvPicPr preferRelativeResize="0"/>
          <p:nvPr/>
        </p:nvPicPr>
        <p:blipFill rotWithShape="1">
          <a:blip r:embed="rId3">
            <a:alphaModFix/>
          </a:blip>
          <a:srcRect t="10241"/>
          <a:stretch/>
        </p:blipFill>
        <p:spPr>
          <a:xfrm>
            <a:off x="1066875" y="1590200"/>
            <a:ext cx="7010250" cy="347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3"/>
          <p:cNvSpPr/>
          <p:nvPr/>
        </p:nvSpPr>
        <p:spPr>
          <a:xfrm>
            <a:off x="1532631" y="3909809"/>
            <a:ext cx="998400" cy="998400"/>
          </a:xfrm>
          <a:prstGeom prst="ellipse">
            <a:avLst/>
          </a:prstGeom>
          <a:solidFill>
            <a:schemeClr val="hlink">
              <a:alpha val="38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3"/>
          <p:cNvSpPr/>
          <p:nvPr/>
        </p:nvSpPr>
        <p:spPr>
          <a:xfrm>
            <a:off x="2080775" y="535000"/>
            <a:ext cx="6261600" cy="4597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2415175"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Sentiment analysis</a:t>
            </a:r>
            <a:endParaRPr/>
          </a:p>
        </p:txBody>
      </p:sp>
      <p:sp>
        <p:nvSpPr>
          <p:cNvPr id="830" name="Google Shape;830;p53"/>
          <p:cNvSpPr txBox="1">
            <a:spLocks noGrp="1"/>
          </p:cNvSpPr>
          <p:nvPr>
            <p:ph type="title" idx="2"/>
          </p:nvPr>
        </p:nvSpPr>
        <p:spPr>
          <a:xfrm>
            <a:off x="2736775"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831" name="Google Shape;831;p53"/>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Negative - Neutral - Positive</a:t>
            </a:r>
            <a:endParaRPr/>
          </a:p>
        </p:txBody>
      </p:sp>
      <p:cxnSp>
        <p:nvCxnSpPr>
          <p:cNvPr id="832" name="Google Shape;832;p53"/>
          <p:cNvCxnSpPr/>
          <p:nvPr/>
        </p:nvCxnSpPr>
        <p:spPr>
          <a:xfrm rot="10800000" flipH="1">
            <a:off x="2828575" y="4400742"/>
            <a:ext cx="5494200" cy="16500"/>
          </a:xfrm>
          <a:prstGeom prst="straightConnector1">
            <a:avLst/>
          </a:prstGeom>
          <a:noFill/>
          <a:ln w="19050" cap="flat" cmpd="sng">
            <a:solidFill>
              <a:schemeClr val="dk1"/>
            </a:solidFill>
            <a:prstDash val="solid"/>
            <a:round/>
            <a:headEnd type="none" w="med" len="med"/>
            <a:tailEnd type="none" w="med" len="med"/>
          </a:ln>
        </p:spPr>
      </p:cxnSp>
      <p:grpSp>
        <p:nvGrpSpPr>
          <p:cNvPr id="833" name="Google Shape;833;p53"/>
          <p:cNvGrpSpPr/>
          <p:nvPr/>
        </p:nvGrpSpPr>
        <p:grpSpPr>
          <a:xfrm rot="-5400000">
            <a:off x="7593664" y="1799657"/>
            <a:ext cx="772605" cy="196301"/>
            <a:chOff x="2641350" y="846250"/>
            <a:chExt cx="413600" cy="105075"/>
          </a:xfrm>
        </p:grpSpPr>
        <p:sp>
          <p:nvSpPr>
            <p:cNvPr id="834" name="Google Shape;834;p5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53"/>
          <p:cNvGrpSpPr/>
          <p:nvPr/>
        </p:nvGrpSpPr>
        <p:grpSpPr>
          <a:xfrm rot="5400000">
            <a:off x="-847462" y="1804154"/>
            <a:ext cx="3397850" cy="187275"/>
            <a:chOff x="-3237675" y="-1132050"/>
            <a:chExt cx="3397850" cy="187275"/>
          </a:xfrm>
        </p:grpSpPr>
        <p:sp>
          <p:nvSpPr>
            <p:cNvPr id="839" name="Google Shape;839;p5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8" name="Google Shape;848;p53"/>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392" name="Google Shape;392;p36"/>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txBox="1">
            <a:spLocks noGrp="1"/>
          </p:cNvSpPr>
          <p:nvPr>
            <p:ph type="subTitle" idx="1"/>
          </p:nvPr>
        </p:nvSpPr>
        <p:spPr>
          <a:xfrm>
            <a:off x="2259450" y="1681875"/>
            <a:ext cx="4625100" cy="194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Char char="●"/>
            </a:pPr>
            <a:r>
              <a:rPr lang="en" sz="1600">
                <a:latin typeface="Arial"/>
                <a:ea typeface="Arial"/>
                <a:cs typeface="Arial"/>
                <a:sym typeface="Arial"/>
              </a:rPr>
              <a:t>The power of summarization</a:t>
            </a:r>
            <a:endParaRPr sz="1600">
              <a:latin typeface="Arial"/>
              <a:ea typeface="Arial"/>
              <a:cs typeface="Arial"/>
              <a:sym typeface="Arial"/>
            </a:endParaRPr>
          </a:p>
          <a:p>
            <a:pPr marL="457200" lvl="0" indent="0" algn="l" rtl="0">
              <a:spcBef>
                <a:spcPts val="0"/>
              </a:spcBef>
              <a:spcAft>
                <a:spcPts val="0"/>
              </a:spcAft>
              <a:buNone/>
            </a:pPr>
            <a:endParaRPr sz="1600">
              <a:latin typeface="Arial"/>
              <a:ea typeface="Arial"/>
              <a:cs typeface="Arial"/>
              <a:sym typeface="Arial"/>
            </a:endParaRPr>
          </a:p>
          <a:p>
            <a:pPr marL="457200" lvl="0" indent="-330200" algn="l" rtl="0">
              <a:spcBef>
                <a:spcPts val="0"/>
              </a:spcBef>
              <a:spcAft>
                <a:spcPts val="0"/>
              </a:spcAft>
              <a:buSzPts val="1600"/>
              <a:buFont typeface="Arial"/>
              <a:buChar char="●"/>
            </a:pPr>
            <a:r>
              <a:rPr lang="en" sz="1600">
                <a:latin typeface="Arial"/>
                <a:ea typeface="Arial"/>
                <a:cs typeface="Arial"/>
                <a:sym typeface="Arial"/>
              </a:rPr>
              <a:t>The challenge: Bias and controversy</a:t>
            </a:r>
            <a:endParaRPr sz="1600">
              <a:latin typeface="Arial"/>
              <a:ea typeface="Arial"/>
              <a:cs typeface="Arial"/>
              <a:sym typeface="Arial"/>
            </a:endParaRPr>
          </a:p>
          <a:p>
            <a:pPr marL="457200" lvl="0" indent="0" algn="l" rtl="0">
              <a:spcBef>
                <a:spcPts val="0"/>
              </a:spcBef>
              <a:spcAft>
                <a:spcPts val="0"/>
              </a:spcAft>
              <a:buNone/>
            </a:pPr>
            <a:endParaRPr sz="1600">
              <a:latin typeface="Arial"/>
              <a:ea typeface="Arial"/>
              <a:cs typeface="Arial"/>
              <a:sym typeface="Arial"/>
            </a:endParaRPr>
          </a:p>
          <a:p>
            <a:pPr marL="457200" lvl="0" indent="-330200" algn="l" rtl="0">
              <a:spcBef>
                <a:spcPts val="0"/>
              </a:spcBef>
              <a:spcAft>
                <a:spcPts val="0"/>
              </a:spcAft>
              <a:buSzPts val="1600"/>
              <a:buFont typeface="Arial"/>
              <a:buChar char="●"/>
            </a:pPr>
            <a:r>
              <a:rPr lang="en" sz="1600">
                <a:latin typeface="Arial"/>
                <a:ea typeface="Arial"/>
                <a:cs typeface="Arial"/>
                <a:sym typeface="Arial"/>
              </a:rPr>
              <a:t>Identifying and addressing bias</a:t>
            </a:r>
            <a:endParaRPr sz="1600">
              <a:latin typeface="Arial"/>
              <a:ea typeface="Arial"/>
              <a:cs typeface="Arial"/>
              <a:sym typeface="Arial"/>
            </a:endParaRPr>
          </a:p>
          <a:p>
            <a:pPr marL="457200" lvl="0" indent="0" algn="l" rtl="0">
              <a:spcBef>
                <a:spcPts val="0"/>
              </a:spcBef>
              <a:spcAft>
                <a:spcPts val="0"/>
              </a:spcAft>
              <a:buNone/>
            </a:pPr>
            <a:endParaRPr sz="1600">
              <a:latin typeface="Arial"/>
              <a:ea typeface="Arial"/>
              <a:cs typeface="Arial"/>
              <a:sym typeface="Arial"/>
            </a:endParaRPr>
          </a:p>
          <a:p>
            <a:pPr marL="457200" lvl="0" indent="-330200" algn="l" rtl="0">
              <a:spcBef>
                <a:spcPts val="0"/>
              </a:spcBef>
              <a:spcAft>
                <a:spcPts val="0"/>
              </a:spcAft>
              <a:buSzPts val="1600"/>
              <a:buFont typeface="Arial"/>
              <a:buChar char="●"/>
            </a:pPr>
            <a:r>
              <a:rPr lang="en" sz="1600">
                <a:latin typeface="Arial"/>
                <a:ea typeface="Arial"/>
                <a:cs typeface="Arial"/>
                <a:sym typeface="Arial"/>
              </a:rPr>
              <a:t>A world of responsible AI</a:t>
            </a:r>
            <a:endParaRPr sz="1600">
              <a:latin typeface="Arial"/>
              <a:ea typeface="Arial"/>
              <a:cs typeface="Arial"/>
              <a:sym typeface="Arial"/>
            </a:endParaRPr>
          </a:p>
        </p:txBody>
      </p:sp>
      <p:cxnSp>
        <p:nvCxnSpPr>
          <p:cNvPr id="394" name="Google Shape;394;p36"/>
          <p:cNvCxnSpPr/>
          <p:nvPr/>
        </p:nvCxnSpPr>
        <p:spPr>
          <a:xfrm rot="10800000" flipH="1">
            <a:off x="3459250" y="3912850"/>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395" name="Google Shape;395;p36"/>
          <p:cNvGrpSpPr/>
          <p:nvPr/>
        </p:nvGrpSpPr>
        <p:grpSpPr>
          <a:xfrm>
            <a:off x="2284813" y="3850262"/>
            <a:ext cx="537556" cy="136576"/>
            <a:chOff x="2641350" y="846250"/>
            <a:chExt cx="413600" cy="105075"/>
          </a:xfrm>
        </p:grpSpPr>
        <p:sp>
          <p:nvSpPr>
            <p:cNvPr id="396" name="Google Shape;396;p36"/>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54"/>
          <p:cNvSpPr txBox="1">
            <a:spLocks noGrp="1"/>
          </p:cNvSpPr>
          <p:nvPr>
            <p:ph type="title"/>
          </p:nvPr>
        </p:nvSpPr>
        <p:spPr>
          <a:xfrm>
            <a:off x="1789350" y="784425"/>
            <a:ext cx="5565300" cy="11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Models used</a:t>
            </a:r>
            <a:endParaRPr sz="4000"/>
          </a:p>
        </p:txBody>
      </p:sp>
      <p:grpSp>
        <p:nvGrpSpPr>
          <p:cNvPr id="854" name="Google Shape;854;p54"/>
          <p:cNvGrpSpPr/>
          <p:nvPr/>
        </p:nvGrpSpPr>
        <p:grpSpPr>
          <a:xfrm rot="-5400000">
            <a:off x="6884289" y="1494857"/>
            <a:ext cx="772605" cy="196301"/>
            <a:chOff x="2641350" y="846250"/>
            <a:chExt cx="413600" cy="105075"/>
          </a:xfrm>
        </p:grpSpPr>
        <p:sp>
          <p:nvSpPr>
            <p:cNvPr id="855" name="Google Shape;855;p5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4"/>
          <p:cNvGrpSpPr/>
          <p:nvPr/>
        </p:nvGrpSpPr>
        <p:grpSpPr>
          <a:xfrm>
            <a:off x="241063" y="3577054"/>
            <a:ext cx="3397850" cy="187275"/>
            <a:chOff x="-3237675" y="-1132050"/>
            <a:chExt cx="3397850" cy="187275"/>
          </a:xfrm>
        </p:grpSpPr>
        <p:sp>
          <p:nvSpPr>
            <p:cNvPr id="860" name="Google Shape;860;p54"/>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4"/>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4"/>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4"/>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 name="Google Shape;869;p54"/>
          <p:cNvSpPr txBox="1">
            <a:spLocks noGrp="1"/>
          </p:cNvSpPr>
          <p:nvPr>
            <p:ph type="subTitle" idx="4294967295"/>
          </p:nvPr>
        </p:nvSpPr>
        <p:spPr>
          <a:xfrm>
            <a:off x="1695850" y="1732200"/>
            <a:ext cx="4776600" cy="1679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a:solidFill>
                  <a:schemeClr val="dk1"/>
                </a:solidFill>
              </a:rPr>
              <a:t>Vader Lexicon</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Transformer (cardiffnlp/twitter-xlm-roberta-base-sentiment)</a:t>
            </a:r>
            <a:endParaRPr>
              <a:solidFill>
                <a:schemeClr val="dk1"/>
              </a:solidFill>
            </a:endParaRPr>
          </a:p>
          <a:p>
            <a:pPr marL="0" lvl="0" indent="0" algn="l" rtl="0">
              <a:spcBef>
                <a:spcPts val="0"/>
              </a:spcBef>
              <a:spcAft>
                <a:spcPts val="0"/>
              </a:spcAft>
              <a:buClr>
                <a:schemeClr val="hlink"/>
              </a:buClr>
              <a:buSzPts val="1100"/>
              <a:buFont typeface="Arial"/>
              <a:buNone/>
            </a:pPr>
            <a:endParaRPr/>
          </a:p>
        </p:txBody>
      </p:sp>
      <p:pic>
        <p:nvPicPr>
          <p:cNvPr id="870" name="Google Shape;870;p54"/>
          <p:cNvPicPr preferRelativeResize="0"/>
          <p:nvPr/>
        </p:nvPicPr>
        <p:blipFill>
          <a:blip r:embed="rId3">
            <a:alphaModFix/>
          </a:blip>
          <a:stretch>
            <a:fillRect/>
          </a:stretch>
        </p:blipFill>
        <p:spPr>
          <a:xfrm>
            <a:off x="4642294" y="2808151"/>
            <a:ext cx="2726450" cy="223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grpSp>
        <p:nvGrpSpPr>
          <p:cNvPr id="875" name="Google Shape;875;p55"/>
          <p:cNvGrpSpPr/>
          <p:nvPr/>
        </p:nvGrpSpPr>
        <p:grpSpPr>
          <a:xfrm rot="10800000">
            <a:off x="4305271" y="4810771"/>
            <a:ext cx="537556" cy="136576"/>
            <a:chOff x="2641350" y="846250"/>
            <a:chExt cx="413600" cy="105075"/>
          </a:xfrm>
        </p:grpSpPr>
        <p:sp>
          <p:nvSpPr>
            <p:cNvPr id="876" name="Google Shape;876;p55"/>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5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Sentiment analysis</a:t>
            </a:r>
            <a:endParaRPr/>
          </a:p>
        </p:txBody>
      </p:sp>
      <p:grpSp>
        <p:nvGrpSpPr>
          <p:cNvPr id="881" name="Google Shape;881;p55"/>
          <p:cNvGrpSpPr/>
          <p:nvPr/>
        </p:nvGrpSpPr>
        <p:grpSpPr>
          <a:xfrm>
            <a:off x="878338" y="983704"/>
            <a:ext cx="913425" cy="370975"/>
            <a:chOff x="6514150" y="4420266"/>
            <a:chExt cx="913425" cy="370975"/>
          </a:xfrm>
        </p:grpSpPr>
        <p:sp>
          <p:nvSpPr>
            <p:cNvPr id="882" name="Google Shape;882;p55"/>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55"/>
          <p:cNvSpPr/>
          <p:nvPr/>
        </p:nvSpPr>
        <p:spPr>
          <a:xfrm>
            <a:off x="1460258" y="2733498"/>
            <a:ext cx="401700" cy="4017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7246689" y="2688464"/>
            <a:ext cx="401700" cy="4017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6" name="Google Shape;886;p55"/>
          <p:cNvPicPr preferRelativeResize="0"/>
          <p:nvPr/>
        </p:nvPicPr>
        <p:blipFill>
          <a:blip r:embed="rId3">
            <a:alphaModFix/>
          </a:blip>
          <a:stretch>
            <a:fillRect/>
          </a:stretch>
        </p:blipFill>
        <p:spPr>
          <a:xfrm>
            <a:off x="864388" y="1662750"/>
            <a:ext cx="7415201" cy="2960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grpSp>
        <p:nvGrpSpPr>
          <p:cNvPr id="891" name="Google Shape;891;p56"/>
          <p:cNvGrpSpPr/>
          <p:nvPr/>
        </p:nvGrpSpPr>
        <p:grpSpPr>
          <a:xfrm rot="10800000">
            <a:off x="4305271" y="4810771"/>
            <a:ext cx="537556" cy="136576"/>
            <a:chOff x="2641350" y="846250"/>
            <a:chExt cx="413600" cy="105075"/>
          </a:xfrm>
        </p:grpSpPr>
        <p:sp>
          <p:nvSpPr>
            <p:cNvPr id="892" name="Google Shape;892;p56"/>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6"/>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5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Subjectivity analysis</a:t>
            </a:r>
            <a:endParaRPr/>
          </a:p>
        </p:txBody>
      </p:sp>
      <p:grpSp>
        <p:nvGrpSpPr>
          <p:cNvPr id="897" name="Google Shape;897;p56"/>
          <p:cNvGrpSpPr/>
          <p:nvPr/>
        </p:nvGrpSpPr>
        <p:grpSpPr>
          <a:xfrm>
            <a:off x="878338" y="983704"/>
            <a:ext cx="913425" cy="370975"/>
            <a:chOff x="6514150" y="4420266"/>
            <a:chExt cx="913425" cy="370975"/>
          </a:xfrm>
        </p:grpSpPr>
        <p:sp>
          <p:nvSpPr>
            <p:cNvPr id="898" name="Google Shape;898;p56"/>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6"/>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56"/>
          <p:cNvSpPr/>
          <p:nvPr/>
        </p:nvSpPr>
        <p:spPr>
          <a:xfrm>
            <a:off x="1460258" y="2733498"/>
            <a:ext cx="401700" cy="4017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6"/>
          <p:cNvSpPr/>
          <p:nvPr/>
        </p:nvSpPr>
        <p:spPr>
          <a:xfrm>
            <a:off x="7246689" y="2688464"/>
            <a:ext cx="401700" cy="4017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2" name="Google Shape;902;p56"/>
          <p:cNvPicPr preferRelativeResize="0"/>
          <p:nvPr/>
        </p:nvPicPr>
        <p:blipFill>
          <a:blip r:embed="rId3">
            <a:alphaModFix/>
          </a:blip>
          <a:stretch>
            <a:fillRect/>
          </a:stretch>
        </p:blipFill>
        <p:spPr>
          <a:xfrm>
            <a:off x="1995774" y="1976975"/>
            <a:ext cx="5117125" cy="1705725"/>
          </a:xfrm>
          <a:prstGeom prst="rect">
            <a:avLst/>
          </a:prstGeom>
          <a:noFill/>
          <a:ln>
            <a:noFill/>
          </a:ln>
        </p:spPr>
      </p:pic>
      <p:sp>
        <p:nvSpPr>
          <p:cNvPr id="903" name="Google Shape;903;p56"/>
          <p:cNvSpPr txBox="1">
            <a:spLocks noGrp="1"/>
          </p:cNvSpPr>
          <p:nvPr>
            <p:ph type="subTitle" idx="4294967295"/>
          </p:nvPr>
        </p:nvSpPr>
        <p:spPr>
          <a:xfrm>
            <a:off x="1878930" y="3939583"/>
            <a:ext cx="53508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Suggesting an objective tone</a:t>
            </a: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57"/>
          <p:cNvSpPr/>
          <p:nvPr/>
        </p:nvSpPr>
        <p:spPr>
          <a:xfrm>
            <a:off x="7119231" y="3911409"/>
            <a:ext cx="998400" cy="998400"/>
          </a:xfrm>
          <a:prstGeom prst="ellipse">
            <a:avLst/>
          </a:prstGeom>
          <a:solidFill>
            <a:schemeClr val="hlink">
              <a:alpha val="38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1441200" y="535050"/>
            <a:ext cx="6261600" cy="407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7"/>
          <p:cNvSpPr/>
          <p:nvPr/>
        </p:nvSpPr>
        <p:spPr>
          <a:xfrm>
            <a:off x="1782000" y="832059"/>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txBox="1">
            <a:spLocks noGrp="1"/>
          </p:cNvSpPr>
          <p:nvPr>
            <p:ph type="title"/>
          </p:nvPr>
        </p:nvSpPr>
        <p:spPr>
          <a:xfrm>
            <a:off x="1782000" y="2343375"/>
            <a:ext cx="5580000" cy="1332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Emotions &amp; sarcasm detection</a:t>
            </a:r>
            <a:endParaRPr/>
          </a:p>
        </p:txBody>
      </p:sp>
      <p:sp>
        <p:nvSpPr>
          <p:cNvPr id="912" name="Google Shape;912;p57"/>
          <p:cNvSpPr txBox="1">
            <a:spLocks noGrp="1"/>
          </p:cNvSpPr>
          <p:nvPr>
            <p:ph type="title" idx="2"/>
          </p:nvPr>
        </p:nvSpPr>
        <p:spPr>
          <a:xfrm>
            <a:off x="5365842" y="1349167"/>
            <a:ext cx="18828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grpSp>
        <p:nvGrpSpPr>
          <p:cNvPr id="913" name="Google Shape;913;p57"/>
          <p:cNvGrpSpPr/>
          <p:nvPr/>
        </p:nvGrpSpPr>
        <p:grpSpPr>
          <a:xfrm>
            <a:off x="5591900" y="1168204"/>
            <a:ext cx="3397850" cy="187275"/>
            <a:chOff x="-3237675" y="-1132050"/>
            <a:chExt cx="3397850" cy="187275"/>
          </a:xfrm>
        </p:grpSpPr>
        <p:sp>
          <p:nvSpPr>
            <p:cNvPr id="914" name="Google Shape;914;p57"/>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7"/>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23" name="Google Shape;923;p57"/>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grpSp>
        <p:nvGrpSpPr>
          <p:cNvPr id="924" name="Google Shape;924;p57"/>
          <p:cNvGrpSpPr/>
          <p:nvPr/>
        </p:nvGrpSpPr>
        <p:grpSpPr>
          <a:xfrm>
            <a:off x="1125239" y="3675407"/>
            <a:ext cx="772605" cy="196301"/>
            <a:chOff x="2641350" y="846250"/>
            <a:chExt cx="413600" cy="105075"/>
          </a:xfrm>
        </p:grpSpPr>
        <p:sp>
          <p:nvSpPr>
            <p:cNvPr id="925" name="Google Shape;925;p57"/>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7"/>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7"/>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7"/>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58"/>
          <p:cNvSpPr txBox="1">
            <a:spLocks noGrp="1"/>
          </p:cNvSpPr>
          <p:nvPr>
            <p:ph type="title"/>
          </p:nvPr>
        </p:nvSpPr>
        <p:spPr>
          <a:xfrm>
            <a:off x="1789350" y="936825"/>
            <a:ext cx="5565300" cy="11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Models used</a:t>
            </a:r>
            <a:endParaRPr sz="4000"/>
          </a:p>
        </p:txBody>
      </p:sp>
      <p:grpSp>
        <p:nvGrpSpPr>
          <p:cNvPr id="934" name="Google Shape;934;p58"/>
          <p:cNvGrpSpPr/>
          <p:nvPr/>
        </p:nvGrpSpPr>
        <p:grpSpPr>
          <a:xfrm rot="-5400000">
            <a:off x="6884289" y="1494857"/>
            <a:ext cx="772605" cy="196301"/>
            <a:chOff x="2641350" y="846250"/>
            <a:chExt cx="413600" cy="105075"/>
          </a:xfrm>
        </p:grpSpPr>
        <p:sp>
          <p:nvSpPr>
            <p:cNvPr id="935" name="Google Shape;935;p5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 name="Google Shape;939;p58"/>
          <p:cNvGrpSpPr/>
          <p:nvPr/>
        </p:nvGrpSpPr>
        <p:grpSpPr>
          <a:xfrm>
            <a:off x="241063" y="3577054"/>
            <a:ext cx="3397850" cy="187275"/>
            <a:chOff x="-3237675" y="-1132050"/>
            <a:chExt cx="3397850" cy="187275"/>
          </a:xfrm>
        </p:grpSpPr>
        <p:sp>
          <p:nvSpPr>
            <p:cNvPr id="940" name="Google Shape;940;p58"/>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8"/>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8"/>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8"/>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8"/>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58"/>
          <p:cNvSpPr txBox="1">
            <a:spLocks noGrp="1"/>
          </p:cNvSpPr>
          <p:nvPr>
            <p:ph type="subTitle" idx="4294967295"/>
          </p:nvPr>
        </p:nvSpPr>
        <p:spPr>
          <a:xfrm>
            <a:off x="2183700" y="2085225"/>
            <a:ext cx="4776600" cy="16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Emotion Detection: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36550" algn="l" rtl="0">
              <a:spcBef>
                <a:spcPts val="0"/>
              </a:spcBef>
              <a:spcAft>
                <a:spcPts val="0"/>
              </a:spcAft>
              <a:buClr>
                <a:schemeClr val="dk1"/>
              </a:buClr>
              <a:buSzPts val="1700"/>
              <a:buChar char="●"/>
            </a:pPr>
            <a:r>
              <a:rPr lang="en">
                <a:solidFill>
                  <a:schemeClr val="hlink"/>
                </a:solidFill>
                <a:latin typeface="Raleway"/>
                <a:ea typeface="Raleway"/>
                <a:cs typeface="Raleway"/>
                <a:sym typeface="Raleway"/>
              </a:rPr>
              <a:t>EmoRoBERTa</a:t>
            </a:r>
            <a:endParaRPr sz="1700">
              <a:solidFill>
                <a:schemeClr val="dk1"/>
              </a:solidFill>
            </a:endParaRPr>
          </a:p>
          <a:p>
            <a:pPr marL="457200" lvl="0" indent="0" algn="l" rtl="0">
              <a:spcBef>
                <a:spcPts val="0"/>
              </a:spcBef>
              <a:spcAft>
                <a:spcPts val="0"/>
              </a:spcAft>
              <a:buNone/>
            </a:pPr>
            <a:endParaRPr>
              <a:solidFill>
                <a:schemeClr val="dk1"/>
              </a:solidFill>
            </a:endParaRPr>
          </a:p>
          <a:p>
            <a:pPr marL="457200" lvl="0" indent="-336550" algn="l" rtl="0">
              <a:spcBef>
                <a:spcPts val="0"/>
              </a:spcBef>
              <a:spcAft>
                <a:spcPts val="0"/>
              </a:spcAft>
              <a:buClr>
                <a:schemeClr val="dk1"/>
              </a:buClr>
              <a:buSzPts val="1700"/>
              <a:buChar char="●"/>
            </a:pPr>
            <a:r>
              <a:rPr lang="en">
                <a:solidFill>
                  <a:schemeClr val="hlink"/>
                </a:solidFill>
                <a:latin typeface="Raleway"/>
                <a:ea typeface="Raleway"/>
                <a:cs typeface="Raleway"/>
                <a:sym typeface="Raleway"/>
              </a:rPr>
              <a:t>and bert-base-multilingual-uncased-sentiment</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5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Emotion detection</a:t>
            </a:r>
            <a:endParaRPr/>
          </a:p>
        </p:txBody>
      </p:sp>
      <p:grpSp>
        <p:nvGrpSpPr>
          <p:cNvPr id="955" name="Google Shape;955;p59"/>
          <p:cNvGrpSpPr/>
          <p:nvPr/>
        </p:nvGrpSpPr>
        <p:grpSpPr>
          <a:xfrm>
            <a:off x="-983825" y="637742"/>
            <a:ext cx="3397850" cy="187275"/>
            <a:chOff x="-3237675" y="-1132050"/>
            <a:chExt cx="3397850" cy="187275"/>
          </a:xfrm>
        </p:grpSpPr>
        <p:sp>
          <p:nvSpPr>
            <p:cNvPr id="956" name="Google Shape;956;p59"/>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9"/>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9"/>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9"/>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9"/>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9"/>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5" name="Google Shape;965;p59"/>
          <p:cNvPicPr preferRelativeResize="0"/>
          <p:nvPr/>
        </p:nvPicPr>
        <p:blipFill>
          <a:blip r:embed="rId3">
            <a:alphaModFix/>
          </a:blip>
          <a:stretch>
            <a:fillRect/>
          </a:stretch>
        </p:blipFill>
        <p:spPr>
          <a:xfrm>
            <a:off x="832963" y="1250113"/>
            <a:ext cx="7478065" cy="1450787"/>
          </a:xfrm>
          <a:prstGeom prst="rect">
            <a:avLst/>
          </a:prstGeom>
          <a:noFill/>
          <a:ln>
            <a:noFill/>
          </a:ln>
        </p:spPr>
      </p:pic>
      <p:pic>
        <p:nvPicPr>
          <p:cNvPr id="966" name="Google Shape;966;p59"/>
          <p:cNvPicPr preferRelativeResize="0"/>
          <p:nvPr/>
        </p:nvPicPr>
        <p:blipFill>
          <a:blip r:embed="rId4">
            <a:alphaModFix/>
          </a:blip>
          <a:stretch>
            <a:fillRect/>
          </a:stretch>
        </p:blipFill>
        <p:spPr>
          <a:xfrm>
            <a:off x="1246550" y="2816649"/>
            <a:ext cx="6650901" cy="2193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60"/>
          <p:cNvSpPr txBox="1">
            <a:spLocks noGrp="1"/>
          </p:cNvSpPr>
          <p:nvPr>
            <p:ph type="title"/>
          </p:nvPr>
        </p:nvSpPr>
        <p:spPr>
          <a:xfrm>
            <a:off x="1789350" y="784425"/>
            <a:ext cx="5565300" cy="11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Sarcasm detection</a:t>
            </a:r>
            <a:endParaRPr sz="4000"/>
          </a:p>
        </p:txBody>
      </p:sp>
      <p:grpSp>
        <p:nvGrpSpPr>
          <p:cNvPr id="972" name="Google Shape;972;p60"/>
          <p:cNvGrpSpPr/>
          <p:nvPr/>
        </p:nvGrpSpPr>
        <p:grpSpPr>
          <a:xfrm rot="-5400000">
            <a:off x="6884289" y="1494857"/>
            <a:ext cx="772605" cy="196301"/>
            <a:chOff x="2641350" y="846250"/>
            <a:chExt cx="413600" cy="105075"/>
          </a:xfrm>
        </p:grpSpPr>
        <p:sp>
          <p:nvSpPr>
            <p:cNvPr id="973" name="Google Shape;973;p6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60"/>
          <p:cNvGrpSpPr/>
          <p:nvPr/>
        </p:nvGrpSpPr>
        <p:grpSpPr>
          <a:xfrm>
            <a:off x="241063" y="3577054"/>
            <a:ext cx="3397850" cy="187275"/>
            <a:chOff x="-3237675" y="-1132050"/>
            <a:chExt cx="3397850" cy="187275"/>
          </a:xfrm>
        </p:grpSpPr>
        <p:sp>
          <p:nvSpPr>
            <p:cNvPr id="978" name="Google Shape;978;p6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60"/>
          <p:cNvSpPr txBox="1">
            <a:spLocks noGrp="1"/>
          </p:cNvSpPr>
          <p:nvPr>
            <p:ph type="subTitle" idx="4294967295"/>
          </p:nvPr>
        </p:nvSpPr>
        <p:spPr>
          <a:xfrm>
            <a:off x="2395800" y="1968825"/>
            <a:ext cx="1901400" cy="149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Vectorization:</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Word2Vec</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GloVe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tf-idf</a:t>
            </a:r>
            <a:endParaRPr>
              <a:solidFill>
                <a:schemeClr val="dk1"/>
              </a:solidFill>
            </a:endParaRPr>
          </a:p>
          <a:p>
            <a:pPr marL="0" lvl="0" indent="0" algn="l" rtl="0">
              <a:spcBef>
                <a:spcPts val="0"/>
              </a:spcBef>
              <a:spcAft>
                <a:spcPts val="0"/>
              </a:spcAft>
              <a:buClr>
                <a:schemeClr val="hlink"/>
              </a:buClr>
              <a:buSzPts val="1100"/>
              <a:buFont typeface="Arial"/>
              <a:buNone/>
            </a:pPr>
            <a:endParaRPr/>
          </a:p>
        </p:txBody>
      </p:sp>
      <p:pic>
        <p:nvPicPr>
          <p:cNvPr id="988" name="Google Shape;988;p60"/>
          <p:cNvPicPr preferRelativeResize="0"/>
          <p:nvPr/>
        </p:nvPicPr>
        <p:blipFill>
          <a:blip r:embed="rId3">
            <a:alphaModFix/>
          </a:blip>
          <a:stretch>
            <a:fillRect/>
          </a:stretch>
        </p:blipFill>
        <p:spPr>
          <a:xfrm>
            <a:off x="4074500" y="2075225"/>
            <a:ext cx="3234024" cy="2854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Sarcasm detection</a:t>
            </a:r>
            <a:endParaRPr/>
          </a:p>
        </p:txBody>
      </p:sp>
      <p:grpSp>
        <p:nvGrpSpPr>
          <p:cNvPr id="994" name="Google Shape;994;p61"/>
          <p:cNvGrpSpPr/>
          <p:nvPr/>
        </p:nvGrpSpPr>
        <p:grpSpPr>
          <a:xfrm>
            <a:off x="-983825" y="637742"/>
            <a:ext cx="3397850" cy="187275"/>
            <a:chOff x="-3237675" y="-1132050"/>
            <a:chExt cx="3397850" cy="187275"/>
          </a:xfrm>
        </p:grpSpPr>
        <p:sp>
          <p:nvSpPr>
            <p:cNvPr id="995" name="Google Shape;995;p61"/>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1"/>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1"/>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1"/>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1"/>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1"/>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1"/>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1"/>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1"/>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04" name="Google Shape;1004;p61"/>
          <p:cNvPicPr preferRelativeResize="0"/>
          <p:nvPr/>
        </p:nvPicPr>
        <p:blipFill>
          <a:blip r:embed="rId3">
            <a:alphaModFix/>
          </a:blip>
          <a:stretch>
            <a:fillRect/>
          </a:stretch>
        </p:blipFill>
        <p:spPr>
          <a:xfrm>
            <a:off x="796200" y="1755974"/>
            <a:ext cx="3619626" cy="1301725"/>
          </a:xfrm>
          <a:prstGeom prst="rect">
            <a:avLst/>
          </a:prstGeom>
          <a:noFill/>
          <a:ln>
            <a:noFill/>
          </a:ln>
        </p:spPr>
      </p:pic>
      <p:sp>
        <p:nvSpPr>
          <p:cNvPr id="1005" name="Google Shape;1005;p61"/>
          <p:cNvSpPr txBox="1">
            <a:spLocks noGrp="1"/>
          </p:cNvSpPr>
          <p:nvPr>
            <p:ph type="subTitle" idx="4294967295"/>
          </p:nvPr>
        </p:nvSpPr>
        <p:spPr>
          <a:xfrm>
            <a:off x="1243575" y="1274475"/>
            <a:ext cx="2771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b="1">
                <a:solidFill>
                  <a:schemeClr val="dk1"/>
                </a:solidFill>
                <a:latin typeface="Raleway"/>
                <a:ea typeface="Raleway"/>
                <a:cs typeface="Raleway"/>
                <a:sym typeface="Raleway"/>
              </a:rPr>
              <a:t>Logistic Regression model:</a:t>
            </a:r>
            <a:endParaRPr b="1">
              <a:solidFill>
                <a:schemeClr val="dk1"/>
              </a:solidFill>
              <a:latin typeface="Raleway"/>
              <a:ea typeface="Raleway"/>
              <a:cs typeface="Raleway"/>
              <a:sym typeface="Raleway"/>
            </a:endParaRPr>
          </a:p>
        </p:txBody>
      </p:sp>
      <p:pic>
        <p:nvPicPr>
          <p:cNvPr id="1006" name="Google Shape;1006;p61"/>
          <p:cNvPicPr preferRelativeResize="0"/>
          <p:nvPr/>
        </p:nvPicPr>
        <p:blipFill>
          <a:blip r:embed="rId4">
            <a:alphaModFix/>
          </a:blip>
          <a:stretch>
            <a:fillRect/>
          </a:stretch>
        </p:blipFill>
        <p:spPr>
          <a:xfrm>
            <a:off x="4725200" y="1759770"/>
            <a:ext cx="3619625" cy="1294130"/>
          </a:xfrm>
          <a:prstGeom prst="rect">
            <a:avLst/>
          </a:prstGeom>
          <a:noFill/>
          <a:ln>
            <a:noFill/>
          </a:ln>
        </p:spPr>
      </p:pic>
      <p:sp>
        <p:nvSpPr>
          <p:cNvPr id="1007" name="Google Shape;1007;p61"/>
          <p:cNvSpPr txBox="1">
            <a:spLocks noGrp="1"/>
          </p:cNvSpPr>
          <p:nvPr>
            <p:ph type="subTitle" idx="4294967295"/>
          </p:nvPr>
        </p:nvSpPr>
        <p:spPr>
          <a:xfrm>
            <a:off x="5235050" y="1274475"/>
            <a:ext cx="2771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b="1">
                <a:solidFill>
                  <a:schemeClr val="dk1"/>
                </a:solidFill>
                <a:latin typeface="Raleway"/>
                <a:ea typeface="Raleway"/>
                <a:cs typeface="Raleway"/>
                <a:sym typeface="Raleway"/>
              </a:rPr>
              <a:t>SVC model:</a:t>
            </a:r>
            <a:endParaRPr b="1">
              <a:solidFill>
                <a:schemeClr val="dk1"/>
              </a:solidFill>
              <a:latin typeface="Raleway"/>
              <a:ea typeface="Raleway"/>
              <a:cs typeface="Raleway"/>
              <a:sym typeface="Raleway"/>
            </a:endParaRPr>
          </a:p>
        </p:txBody>
      </p:sp>
      <p:pic>
        <p:nvPicPr>
          <p:cNvPr id="1008" name="Google Shape;1008;p61"/>
          <p:cNvPicPr preferRelativeResize="0"/>
          <p:nvPr/>
        </p:nvPicPr>
        <p:blipFill>
          <a:blip r:embed="rId5">
            <a:alphaModFix/>
          </a:blip>
          <a:stretch>
            <a:fillRect/>
          </a:stretch>
        </p:blipFill>
        <p:spPr>
          <a:xfrm>
            <a:off x="2619413" y="3666200"/>
            <a:ext cx="3905176" cy="1301725"/>
          </a:xfrm>
          <a:prstGeom prst="rect">
            <a:avLst/>
          </a:prstGeom>
          <a:noFill/>
          <a:ln>
            <a:noFill/>
          </a:ln>
        </p:spPr>
      </p:pic>
      <p:sp>
        <p:nvSpPr>
          <p:cNvPr id="1009" name="Google Shape;1009;p61"/>
          <p:cNvSpPr txBox="1">
            <a:spLocks noGrp="1"/>
          </p:cNvSpPr>
          <p:nvPr>
            <p:ph type="subTitle" idx="4294967295"/>
          </p:nvPr>
        </p:nvSpPr>
        <p:spPr>
          <a:xfrm>
            <a:off x="3186463" y="3270050"/>
            <a:ext cx="2771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b="1">
                <a:solidFill>
                  <a:schemeClr val="dk1"/>
                </a:solidFill>
                <a:latin typeface="Raleway"/>
                <a:ea typeface="Raleway"/>
                <a:cs typeface="Raleway"/>
                <a:sym typeface="Raleway"/>
              </a:rPr>
              <a:t>Random Forest model:</a:t>
            </a:r>
            <a:endParaRPr b="1">
              <a:solidFill>
                <a:schemeClr val="dk1"/>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62"/>
          <p:cNvSpPr/>
          <p:nvPr/>
        </p:nvSpPr>
        <p:spPr>
          <a:xfrm>
            <a:off x="3188291" y="169809"/>
            <a:ext cx="998400" cy="998400"/>
          </a:xfrm>
          <a:prstGeom prst="ellipse">
            <a:avLst/>
          </a:prstGeom>
          <a:solidFill>
            <a:schemeClr val="hlink">
              <a:alpha val="38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2517592"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2851892"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txBox="1">
            <a:spLocks noGrp="1"/>
          </p:cNvSpPr>
          <p:nvPr>
            <p:ph type="title"/>
          </p:nvPr>
        </p:nvSpPr>
        <p:spPr>
          <a:xfrm>
            <a:off x="31728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Media bias</a:t>
            </a:r>
            <a:endParaRPr/>
          </a:p>
        </p:txBody>
      </p:sp>
      <p:sp>
        <p:nvSpPr>
          <p:cNvPr id="1018" name="Google Shape;1018;p62"/>
          <p:cNvSpPr txBox="1">
            <a:spLocks noGrp="1"/>
          </p:cNvSpPr>
          <p:nvPr>
            <p:ph type="title" idx="2"/>
          </p:nvPr>
        </p:nvSpPr>
        <p:spPr>
          <a:xfrm>
            <a:off x="47057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1019" name="Google Shape;1019;p62"/>
          <p:cNvGrpSpPr/>
          <p:nvPr/>
        </p:nvGrpSpPr>
        <p:grpSpPr>
          <a:xfrm rot="-5400000">
            <a:off x="7735238" y="1701787"/>
            <a:ext cx="537556" cy="136576"/>
            <a:chOff x="2641350" y="846250"/>
            <a:chExt cx="413600" cy="105075"/>
          </a:xfrm>
        </p:grpSpPr>
        <p:sp>
          <p:nvSpPr>
            <p:cNvPr id="1020" name="Google Shape;1020;p62"/>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62"/>
          <p:cNvGrpSpPr/>
          <p:nvPr/>
        </p:nvGrpSpPr>
        <p:grpSpPr>
          <a:xfrm rot="-5400000">
            <a:off x="-453050" y="1363242"/>
            <a:ext cx="3397850" cy="187275"/>
            <a:chOff x="-3237675" y="-1132050"/>
            <a:chExt cx="3397850" cy="187275"/>
          </a:xfrm>
        </p:grpSpPr>
        <p:sp>
          <p:nvSpPr>
            <p:cNvPr id="1025" name="Google Shape;1025;p6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4" name="Google Shape;1034;p62"/>
          <p:cNvCxnSpPr/>
          <p:nvPr/>
        </p:nvCxnSpPr>
        <p:spPr>
          <a:xfrm rot="10800000" flipH="1">
            <a:off x="2653975" y="3762125"/>
            <a:ext cx="5355600" cy="14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grpSp>
        <p:nvGrpSpPr>
          <p:cNvPr id="1039" name="Google Shape;1039;p63"/>
          <p:cNvGrpSpPr/>
          <p:nvPr/>
        </p:nvGrpSpPr>
        <p:grpSpPr>
          <a:xfrm rot="10800000">
            <a:off x="-466752" y="434375"/>
            <a:ext cx="1550073" cy="548628"/>
            <a:chOff x="2758075" y="846250"/>
            <a:chExt cx="296875" cy="105075"/>
          </a:xfrm>
        </p:grpSpPr>
        <p:sp>
          <p:nvSpPr>
            <p:cNvPr id="1040" name="Google Shape;1040;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43" name="Google Shape;1043;p63"/>
          <p:cNvPicPr preferRelativeResize="0"/>
          <p:nvPr/>
        </p:nvPicPr>
        <p:blipFill>
          <a:blip r:embed="rId3">
            <a:alphaModFix/>
          </a:blip>
          <a:stretch>
            <a:fillRect/>
          </a:stretch>
        </p:blipFill>
        <p:spPr>
          <a:xfrm>
            <a:off x="4201776" y="137500"/>
            <a:ext cx="4088499" cy="4368274"/>
          </a:xfrm>
          <a:prstGeom prst="rect">
            <a:avLst/>
          </a:prstGeom>
          <a:noFill/>
          <a:ln>
            <a:noFill/>
          </a:ln>
        </p:spPr>
      </p:pic>
      <p:sp>
        <p:nvSpPr>
          <p:cNvPr id="1044" name="Google Shape;1044;p63"/>
          <p:cNvSpPr txBox="1">
            <a:spLocks noGrp="1"/>
          </p:cNvSpPr>
          <p:nvPr>
            <p:ph type="title"/>
          </p:nvPr>
        </p:nvSpPr>
        <p:spPr>
          <a:xfrm>
            <a:off x="1030825" y="1781975"/>
            <a:ext cx="2905800" cy="20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Classification report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7"/>
          <p:cNvSpPr/>
          <p:nvPr/>
        </p:nvSpPr>
        <p:spPr>
          <a:xfrm>
            <a:off x="6037030"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6037192"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3336004"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3336167"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623637"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623800"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7"/>
          <p:cNvSpPr txBox="1">
            <a:spLocks noGrp="1"/>
          </p:cNvSpPr>
          <p:nvPr>
            <p:ph type="subTitle" idx="1"/>
          </p:nvPr>
        </p:nvSpPr>
        <p:spPr>
          <a:xfrm>
            <a:off x="720000" y="2261249"/>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Collection of news articles</a:t>
            </a:r>
            <a:endParaRPr/>
          </a:p>
        </p:txBody>
      </p:sp>
      <p:sp>
        <p:nvSpPr>
          <p:cNvPr id="411" name="Google Shape;411;p37"/>
          <p:cNvSpPr txBox="1">
            <a:spLocks noGrp="1"/>
          </p:cNvSpPr>
          <p:nvPr>
            <p:ph type="title"/>
          </p:nvPr>
        </p:nvSpPr>
        <p:spPr>
          <a:xfrm>
            <a:off x="720000" y="1621208"/>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collection</a:t>
            </a:r>
            <a:endParaRPr/>
          </a:p>
        </p:txBody>
      </p:sp>
      <p:sp>
        <p:nvSpPr>
          <p:cNvPr id="412" name="Google Shape;412;p37"/>
          <p:cNvSpPr txBox="1">
            <a:spLocks noGrp="1"/>
          </p:cNvSpPr>
          <p:nvPr>
            <p:ph type="title" idx="2"/>
          </p:nvPr>
        </p:nvSpPr>
        <p:spPr>
          <a:xfrm>
            <a:off x="720000" y="1158483"/>
            <a:ext cx="9246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3" name="Google Shape;413;p37"/>
          <p:cNvSpPr txBox="1">
            <a:spLocks noGrp="1"/>
          </p:cNvSpPr>
          <p:nvPr>
            <p:ph type="title" idx="3"/>
          </p:nvPr>
        </p:nvSpPr>
        <p:spPr>
          <a:xfrm>
            <a:off x="3403800" y="1621216"/>
            <a:ext cx="2336400" cy="7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Eda &amp; text cleaning</a:t>
            </a:r>
            <a:endParaRPr/>
          </a:p>
        </p:txBody>
      </p:sp>
      <p:sp>
        <p:nvSpPr>
          <p:cNvPr id="414" name="Google Shape;414;p37"/>
          <p:cNvSpPr txBox="1">
            <a:spLocks noGrp="1"/>
          </p:cNvSpPr>
          <p:nvPr>
            <p:ph type="title" idx="4"/>
          </p:nvPr>
        </p:nvSpPr>
        <p:spPr>
          <a:xfrm>
            <a:off x="34038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15" name="Google Shape;415;p37"/>
          <p:cNvSpPr txBox="1">
            <a:spLocks noGrp="1"/>
          </p:cNvSpPr>
          <p:nvPr>
            <p:ph type="subTitle" idx="5"/>
          </p:nvPr>
        </p:nvSpPr>
        <p:spPr>
          <a:xfrm>
            <a:off x="3403800" y="2261249"/>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 and visualising data</a:t>
            </a:r>
            <a:endParaRPr/>
          </a:p>
        </p:txBody>
      </p:sp>
      <p:sp>
        <p:nvSpPr>
          <p:cNvPr id="416" name="Google Shape;416;p37"/>
          <p:cNvSpPr txBox="1">
            <a:spLocks noGrp="1"/>
          </p:cNvSpPr>
          <p:nvPr>
            <p:ph type="title" idx="6"/>
          </p:nvPr>
        </p:nvSpPr>
        <p:spPr>
          <a:xfrm>
            <a:off x="6087600" y="1621208"/>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Sentiment Analysis</a:t>
            </a:r>
            <a:endParaRPr/>
          </a:p>
        </p:txBody>
      </p:sp>
      <p:sp>
        <p:nvSpPr>
          <p:cNvPr id="417" name="Google Shape;417;p37"/>
          <p:cNvSpPr txBox="1">
            <a:spLocks noGrp="1"/>
          </p:cNvSpPr>
          <p:nvPr>
            <p:ph type="title" idx="7"/>
          </p:nvPr>
        </p:nvSpPr>
        <p:spPr>
          <a:xfrm>
            <a:off x="60876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18" name="Google Shape;418;p37"/>
          <p:cNvSpPr txBox="1">
            <a:spLocks noGrp="1"/>
          </p:cNvSpPr>
          <p:nvPr>
            <p:ph type="subTitle" idx="8"/>
          </p:nvPr>
        </p:nvSpPr>
        <p:spPr>
          <a:xfrm>
            <a:off x="6087600" y="2261249"/>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Checking the sentiments of the news articles</a:t>
            </a:r>
            <a:endParaRPr/>
          </a:p>
        </p:txBody>
      </p:sp>
      <p:sp>
        <p:nvSpPr>
          <p:cNvPr id="419" name="Google Shape;419;p37"/>
          <p:cNvSpPr txBox="1">
            <a:spLocks noGrp="1"/>
          </p:cNvSpPr>
          <p:nvPr>
            <p:ph type="title" idx="9"/>
          </p:nvPr>
        </p:nvSpPr>
        <p:spPr>
          <a:xfrm>
            <a:off x="720000" y="3475466"/>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Emotions &amp; Sarcasm detection</a:t>
            </a:r>
            <a:endParaRPr>
              <a:solidFill>
                <a:schemeClr val="accent2"/>
              </a:solidFill>
            </a:endParaRPr>
          </a:p>
        </p:txBody>
      </p:sp>
      <p:sp>
        <p:nvSpPr>
          <p:cNvPr id="420" name="Google Shape;420;p37"/>
          <p:cNvSpPr txBox="1">
            <a:spLocks noGrp="1"/>
          </p:cNvSpPr>
          <p:nvPr>
            <p:ph type="title" idx="13"/>
          </p:nvPr>
        </p:nvSpPr>
        <p:spPr>
          <a:xfrm>
            <a:off x="7200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21" name="Google Shape;421;p37"/>
          <p:cNvSpPr txBox="1">
            <a:spLocks noGrp="1"/>
          </p:cNvSpPr>
          <p:nvPr>
            <p:ph type="subTitle" idx="14"/>
          </p:nvPr>
        </p:nvSpPr>
        <p:spPr>
          <a:xfrm>
            <a:off x="720000" y="4115508"/>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better understand the context of the text</a:t>
            </a:r>
            <a:endParaRPr/>
          </a:p>
        </p:txBody>
      </p:sp>
      <p:sp>
        <p:nvSpPr>
          <p:cNvPr id="422" name="Google Shape;422;p37"/>
          <p:cNvSpPr txBox="1">
            <a:spLocks noGrp="1"/>
          </p:cNvSpPr>
          <p:nvPr>
            <p:ph type="title" idx="15"/>
          </p:nvPr>
        </p:nvSpPr>
        <p:spPr>
          <a:xfrm>
            <a:off x="3403800" y="3475466"/>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Bias words detection</a:t>
            </a:r>
            <a:endParaRPr>
              <a:solidFill>
                <a:schemeClr val="accent2"/>
              </a:solidFill>
            </a:endParaRPr>
          </a:p>
        </p:txBody>
      </p:sp>
      <p:sp>
        <p:nvSpPr>
          <p:cNvPr id="423" name="Google Shape;423;p37"/>
          <p:cNvSpPr txBox="1">
            <a:spLocks noGrp="1"/>
          </p:cNvSpPr>
          <p:nvPr>
            <p:ph type="title" idx="16"/>
          </p:nvPr>
        </p:nvSpPr>
        <p:spPr>
          <a:xfrm>
            <a:off x="34038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24" name="Google Shape;424;p37"/>
          <p:cNvSpPr txBox="1">
            <a:spLocks noGrp="1"/>
          </p:cNvSpPr>
          <p:nvPr>
            <p:ph type="subTitle" idx="17"/>
          </p:nvPr>
        </p:nvSpPr>
        <p:spPr>
          <a:xfrm>
            <a:off x="3403800" y="4115508"/>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Removing the bias words</a:t>
            </a:r>
            <a:endParaRPr/>
          </a:p>
        </p:txBody>
      </p:sp>
      <p:sp>
        <p:nvSpPr>
          <p:cNvPr id="425" name="Google Shape;425;p37"/>
          <p:cNvSpPr txBox="1">
            <a:spLocks noGrp="1"/>
          </p:cNvSpPr>
          <p:nvPr>
            <p:ph type="title" idx="18"/>
          </p:nvPr>
        </p:nvSpPr>
        <p:spPr>
          <a:xfrm>
            <a:off x="6087600" y="3475466"/>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summarization</a:t>
            </a:r>
            <a:endParaRPr>
              <a:solidFill>
                <a:schemeClr val="accent2"/>
              </a:solidFill>
            </a:endParaRPr>
          </a:p>
        </p:txBody>
      </p:sp>
      <p:sp>
        <p:nvSpPr>
          <p:cNvPr id="426" name="Google Shape;426;p37"/>
          <p:cNvSpPr txBox="1">
            <a:spLocks noGrp="1"/>
          </p:cNvSpPr>
          <p:nvPr>
            <p:ph type="title" idx="19"/>
          </p:nvPr>
        </p:nvSpPr>
        <p:spPr>
          <a:xfrm>
            <a:off x="60876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27" name="Google Shape;427;p37"/>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Summarising the unbiased data</a:t>
            </a:r>
            <a:endParaRPr/>
          </a:p>
        </p:txBody>
      </p:sp>
      <p:sp>
        <p:nvSpPr>
          <p:cNvPr id="428" name="Google Shape;428;p37"/>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Walking through our Project </a:t>
            </a:r>
            <a:endParaRPr/>
          </a:p>
        </p:txBody>
      </p:sp>
      <p:sp>
        <p:nvSpPr>
          <p:cNvPr id="429" name="Google Shape;429;p37"/>
          <p:cNvSpPr/>
          <p:nvPr/>
        </p:nvSpPr>
        <p:spPr>
          <a:xfrm>
            <a:off x="8262473" y="1570679"/>
            <a:ext cx="549900" cy="549900"/>
          </a:xfrm>
          <a:prstGeom prst="ellipse">
            <a:avLst/>
          </a:prstGeom>
          <a:solidFill>
            <a:schemeClr val="accent1">
              <a:alpha val="35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402060" y="500977"/>
            <a:ext cx="796500" cy="796500"/>
          </a:xfrm>
          <a:prstGeom prst="ellipse">
            <a:avLst/>
          </a:prstGeom>
          <a:solidFill>
            <a:schemeClr val="accent1">
              <a:alpha val="35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37"/>
          <p:cNvGrpSpPr/>
          <p:nvPr/>
        </p:nvGrpSpPr>
        <p:grpSpPr>
          <a:xfrm rot="10800000">
            <a:off x="1186863" y="823412"/>
            <a:ext cx="537556" cy="136576"/>
            <a:chOff x="2641350" y="846250"/>
            <a:chExt cx="413600" cy="105075"/>
          </a:xfrm>
        </p:grpSpPr>
        <p:sp>
          <p:nvSpPr>
            <p:cNvPr id="432" name="Google Shape;432;p37"/>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64"/>
          <p:cNvSpPr/>
          <p:nvPr/>
        </p:nvSpPr>
        <p:spPr>
          <a:xfrm>
            <a:off x="1441200" y="0"/>
            <a:ext cx="6261600" cy="460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4"/>
          <p:cNvSpPr/>
          <p:nvPr/>
        </p:nvSpPr>
        <p:spPr>
          <a:xfrm>
            <a:off x="1782000" y="-2"/>
            <a:ext cx="5580000" cy="427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4"/>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summarization</a:t>
            </a:r>
            <a:endParaRPr/>
          </a:p>
        </p:txBody>
      </p:sp>
      <p:sp>
        <p:nvSpPr>
          <p:cNvPr id="1052" name="Google Shape;1052;p64"/>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53" name="Google Shape;1053;p64"/>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Abstractive and Extractive</a:t>
            </a:r>
            <a:endParaRPr/>
          </a:p>
        </p:txBody>
      </p:sp>
      <p:cxnSp>
        <p:nvCxnSpPr>
          <p:cNvPr id="1054" name="Google Shape;1054;p64"/>
          <p:cNvCxnSpPr/>
          <p:nvPr/>
        </p:nvCxnSpPr>
        <p:spPr>
          <a:xfrm rot="10800000" flipH="1">
            <a:off x="2195400" y="3776859"/>
            <a:ext cx="5448900" cy="8100"/>
          </a:xfrm>
          <a:prstGeom prst="straightConnector1">
            <a:avLst/>
          </a:prstGeom>
          <a:noFill/>
          <a:ln w="19050" cap="flat" cmpd="sng">
            <a:solidFill>
              <a:schemeClr val="dk1"/>
            </a:solidFill>
            <a:prstDash val="solid"/>
            <a:round/>
            <a:headEnd type="none" w="med" len="med"/>
            <a:tailEnd type="none" w="med" len="med"/>
          </a:ln>
        </p:spPr>
      </p:cxnSp>
      <p:sp>
        <p:nvSpPr>
          <p:cNvPr id="1055" name="Google Shape;1055;p64"/>
          <p:cNvSpPr/>
          <p:nvPr/>
        </p:nvSpPr>
        <p:spPr>
          <a:xfrm>
            <a:off x="5674116" y="350775"/>
            <a:ext cx="998400" cy="998400"/>
          </a:xfrm>
          <a:prstGeom prst="ellipse">
            <a:avLst/>
          </a:prstGeom>
          <a:solidFill>
            <a:schemeClr val="hlink">
              <a:alpha val="38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64"/>
          <p:cNvGrpSpPr/>
          <p:nvPr/>
        </p:nvGrpSpPr>
        <p:grpSpPr>
          <a:xfrm rot="-5400000">
            <a:off x="5093559" y="-281718"/>
            <a:ext cx="2159530" cy="548628"/>
            <a:chOff x="2641350" y="846250"/>
            <a:chExt cx="413600" cy="105075"/>
          </a:xfrm>
        </p:grpSpPr>
        <p:sp>
          <p:nvSpPr>
            <p:cNvPr id="1057" name="Google Shape;1057;p6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65"/>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6" name="Google Shape;1066;p65"/>
          <p:cNvSpPr txBox="1">
            <a:spLocks noGrp="1"/>
          </p:cNvSpPr>
          <p:nvPr>
            <p:ph type="title" idx="2"/>
          </p:nvPr>
        </p:nvSpPr>
        <p:spPr>
          <a:xfrm>
            <a:off x="3534167" y="16151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T5</a:t>
            </a:r>
            <a:endParaRPr/>
          </a:p>
        </p:txBody>
      </p:sp>
      <p:sp>
        <p:nvSpPr>
          <p:cNvPr id="1067" name="Google Shape;1067;p65"/>
          <p:cNvSpPr txBox="1">
            <a:spLocks noGrp="1"/>
          </p:cNvSpPr>
          <p:nvPr>
            <p:ph type="subTitle" idx="1"/>
          </p:nvPr>
        </p:nvSpPr>
        <p:spPr>
          <a:xfrm>
            <a:off x="831350" y="1208600"/>
            <a:ext cx="7606200" cy="305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T5, short for Text-to-Text Transfer Transformer, operates on a transformer architecture that's specifically designed for text generation tasks. It functions by transforming input text into a target text based on a predefined task statement. T5 achieves this by training on vast amounts of data to understand how to convert one form of text into another.</a:t>
            </a:r>
            <a:endParaRPr sz="1600">
              <a:solidFill>
                <a:schemeClr val="lt1"/>
              </a:solidFill>
            </a:endParaRPr>
          </a:p>
          <a:p>
            <a:pPr marL="0" lvl="0" indent="0" algn="ctr" rtl="0">
              <a:spcBef>
                <a:spcPts val="0"/>
              </a:spcBef>
              <a:spcAft>
                <a:spcPts val="0"/>
              </a:spcAft>
              <a:buNone/>
            </a:pPr>
            <a:endParaRPr sz="1600">
              <a:solidFill>
                <a:schemeClr val="lt1"/>
              </a:solidFill>
            </a:endParaRPr>
          </a:p>
          <a:p>
            <a:pPr marL="0" lvl="0" indent="0" algn="ctr" rtl="0">
              <a:spcBef>
                <a:spcPts val="0"/>
              </a:spcBef>
              <a:spcAft>
                <a:spcPts val="0"/>
              </a:spcAft>
              <a:buNone/>
            </a:pPr>
            <a:r>
              <a:rPr lang="en" sz="1600">
                <a:solidFill>
                  <a:schemeClr val="lt1"/>
                </a:solidFill>
              </a:rPr>
              <a:t>The ROUGE scores, which measure the quality of text summarization by comparing generated summaries to reference summaries, indicate T5's performance. A higher ROUGE-1, ROUGE-2, and ROUGE-L F1 score signifies better performance. In this case:</a:t>
            </a:r>
            <a:endParaRPr sz="1600">
              <a:solidFill>
                <a:schemeClr val="lt1"/>
              </a:solidFill>
            </a:endParaRPr>
          </a:p>
          <a:p>
            <a:pPr marL="0" lvl="0" indent="0" algn="ctr" rtl="0">
              <a:spcBef>
                <a:spcPts val="0"/>
              </a:spcBef>
              <a:spcAft>
                <a:spcPts val="0"/>
              </a:spcAft>
              <a:buNone/>
            </a:pPr>
            <a:endParaRPr sz="1600">
              <a:solidFill>
                <a:schemeClr val="lt1"/>
              </a:solidFill>
            </a:endParaRPr>
          </a:p>
          <a:p>
            <a:pPr marL="0" lvl="0" indent="0" algn="ctr" rtl="0">
              <a:spcBef>
                <a:spcPts val="0"/>
              </a:spcBef>
              <a:spcAft>
                <a:spcPts val="0"/>
              </a:spcAft>
              <a:buNone/>
            </a:pPr>
            <a:r>
              <a:rPr lang="en" sz="1600">
                <a:solidFill>
                  <a:schemeClr val="lt1"/>
                </a:solidFill>
              </a:rPr>
              <a:t>ROUGE-1 F1 Score (T5): 0.3768115892123504</a:t>
            </a:r>
            <a:endParaRPr sz="1600">
              <a:solidFill>
                <a:schemeClr val="lt1"/>
              </a:solidFill>
            </a:endParaRPr>
          </a:p>
          <a:p>
            <a:pPr marL="0" lvl="0" indent="0" algn="ctr" rtl="0">
              <a:spcBef>
                <a:spcPts val="0"/>
              </a:spcBef>
              <a:spcAft>
                <a:spcPts val="0"/>
              </a:spcAft>
              <a:buNone/>
            </a:pPr>
            <a:r>
              <a:rPr lang="en" sz="1600">
                <a:solidFill>
                  <a:schemeClr val="lt1"/>
                </a:solidFill>
              </a:rPr>
              <a:t>ROUGE-2 F1 Score (T5): 0.10526315289819968</a:t>
            </a:r>
            <a:endParaRPr sz="1600">
              <a:solidFill>
                <a:schemeClr val="lt1"/>
              </a:solidFill>
            </a:endParaRPr>
          </a:p>
          <a:p>
            <a:pPr marL="0" lvl="0" indent="0" algn="ctr" rtl="0">
              <a:spcBef>
                <a:spcPts val="0"/>
              </a:spcBef>
              <a:spcAft>
                <a:spcPts val="0"/>
              </a:spcAft>
              <a:buNone/>
            </a:pPr>
            <a:r>
              <a:rPr lang="en" sz="1600">
                <a:solidFill>
                  <a:schemeClr val="lt1"/>
                </a:solidFill>
              </a:rPr>
              <a:t>ROUGE-L F1 Score (T5): 0.3478260819659736</a:t>
            </a:r>
            <a:endParaRPr sz="16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66"/>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3" name="Google Shape;1073;p66"/>
          <p:cNvSpPr txBox="1">
            <a:spLocks noGrp="1"/>
          </p:cNvSpPr>
          <p:nvPr>
            <p:ph type="subTitle" idx="1"/>
          </p:nvPr>
        </p:nvSpPr>
        <p:spPr>
          <a:xfrm>
            <a:off x="787675" y="1596675"/>
            <a:ext cx="7641000" cy="20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2F2F2"/>
                </a:solidFill>
              </a:rPr>
              <a:t>"Extractive Summarization with BERT involves identifying the most relevant sentences or phrases from the source text to form a summary. BERT, a Bidirectional Encoder Representations from Transformers, employs a deep learning model trained on a large corpus of text. It identifies important segments by understanding the context and significance of each sentence within the text.</a:t>
            </a:r>
            <a:endParaRPr sz="1600">
              <a:solidFill>
                <a:srgbClr val="F2F2F2"/>
              </a:solidFill>
            </a:endParaRPr>
          </a:p>
          <a:p>
            <a:pPr marL="0" lvl="0" indent="0" algn="ctr" rtl="0">
              <a:spcBef>
                <a:spcPts val="0"/>
              </a:spcBef>
              <a:spcAft>
                <a:spcPts val="0"/>
              </a:spcAft>
              <a:buNone/>
            </a:pPr>
            <a:endParaRPr sz="1600">
              <a:solidFill>
                <a:srgbClr val="F2F2F2"/>
              </a:solidFill>
            </a:endParaRPr>
          </a:p>
          <a:p>
            <a:pPr marL="0" lvl="0" indent="0" algn="ctr" rtl="0">
              <a:spcBef>
                <a:spcPts val="0"/>
              </a:spcBef>
              <a:spcAft>
                <a:spcPts val="0"/>
              </a:spcAft>
              <a:buNone/>
            </a:pPr>
            <a:r>
              <a:rPr lang="en" sz="1600">
                <a:solidFill>
                  <a:srgbClr val="F2F2F2"/>
                </a:solidFill>
              </a:rPr>
              <a:t>ROUGE-1 F1 Score (Extractive): 0.3768115892123504</a:t>
            </a:r>
            <a:endParaRPr sz="1600">
              <a:solidFill>
                <a:srgbClr val="F2F2F2"/>
              </a:solidFill>
            </a:endParaRPr>
          </a:p>
          <a:p>
            <a:pPr marL="0" lvl="0" indent="0" algn="ctr" rtl="0">
              <a:spcBef>
                <a:spcPts val="0"/>
              </a:spcBef>
              <a:spcAft>
                <a:spcPts val="0"/>
              </a:spcAft>
              <a:buNone/>
            </a:pPr>
            <a:r>
              <a:rPr lang="en" sz="1600">
                <a:solidFill>
                  <a:srgbClr val="F2F2F2"/>
                </a:solidFill>
              </a:rPr>
              <a:t>ROUGE-2 F1 Score (Extractive): 0.10526315289819968</a:t>
            </a:r>
            <a:endParaRPr sz="1600">
              <a:solidFill>
                <a:srgbClr val="F2F2F2"/>
              </a:solidFill>
            </a:endParaRPr>
          </a:p>
          <a:p>
            <a:pPr marL="0" lvl="0" indent="0" algn="ctr" rtl="0">
              <a:spcBef>
                <a:spcPts val="0"/>
              </a:spcBef>
              <a:spcAft>
                <a:spcPts val="0"/>
              </a:spcAft>
              <a:buNone/>
            </a:pPr>
            <a:r>
              <a:rPr lang="en" sz="1600">
                <a:solidFill>
                  <a:srgbClr val="F2F2F2"/>
                </a:solidFill>
              </a:rPr>
              <a:t>ROUGE-L F1 Score (Extractive): 0.3478260819659736</a:t>
            </a:r>
            <a:endParaRPr sz="1600">
              <a:solidFill>
                <a:srgbClr val="F2F2F2"/>
              </a:solidFill>
            </a:endParaRPr>
          </a:p>
        </p:txBody>
      </p:sp>
      <p:sp>
        <p:nvSpPr>
          <p:cNvPr id="1074" name="Google Shape;1074;p66"/>
          <p:cNvSpPr txBox="1">
            <a:spLocks noGrp="1"/>
          </p:cNvSpPr>
          <p:nvPr>
            <p:ph type="title" idx="2"/>
          </p:nvPr>
        </p:nvSpPr>
        <p:spPr>
          <a:xfrm>
            <a:off x="1730675" y="266300"/>
            <a:ext cx="6078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Extractive Summarization USING BERT</a:t>
            </a:r>
            <a:endParaRPr sz="3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67"/>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0" name="Google Shape;1080;p67"/>
          <p:cNvSpPr txBox="1">
            <a:spLocks noGrp="1"/>
          </p:cNvSpPr>
          <p:nvPr>
            <p:ph type="title" idx="2"/>
          </p:nvPr>
        </p:nvSpPr>
        <p:spPr>
          <a:xfrm>
            <a:off x="2883482" y="275050"/>
            <a:ext cx="3555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Langchain</a:t>
            </a:r>
            <a:endParaRPr sz="5000"/>
          </a:p>
        </p:txBody>
      </p:sp>
      <p:sp>
        <p:nvSpPr>
          <p:cNvPr id="1081" name="Google Shape;1081;p67"/>
          <p:cNvSpPr txBox="1">
            <a:spLocks noGrp="1"/>
          </p:cNvSpPr>
          <p:nvPr>
            <p:ph type="subTitle" idx="1"/>
          </p:nvPr>
        </p:nvSpPr>
        <p:spPr>
          <a:xfrm>
            <a:off x="786475" y="1389225"/>
            <a:ext cx="7413900" cy="244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Langchain is a summarization model that arranges text sequentially to create summaries. It analyzes the input text, then constructs summaries by linking phrases or sentences in a chain-like manner. Trained on extensive data, Langchain aims to generate coherent summaries but might face challenges in accurately reproducing sequences from the original text, as seen in its performance scores. Enhancements in understanding context could refine Langchain's summarization capabilities.</a:t>
            </a:r>
            <a:endParaRPr sz="1600">
              <a:solidFill>
                <a:schemeClr val="lt1"/>
              </a:solidFill>
            </a:endParaRPr>
          </a:p>
          <a:p>
            <a:pPr marL="0" lvl="0" indent="0" algn="ctr" rtl="0">
              <a:spcBef>
                <a:spcPts val="0"/>
              </a:spcBef>
              <a:spcAft>
                <a:spcPts val="0"/>
              </a:spcAft>
              <a:buNone/>
            </a:pPr>
            <a:endParaRPr sz="1600">
              <a:solidFill>
                <a:schemeClr val="lt1"/>
              </a:solidFill>
            </a:endParaRPr>
          </a:p>
          <a:p>
            <a:pPr marL="0" lvl="0" indent="0" algn="ctr" rtl="0">
              <a:spcBef>
                <a:spcPts val="0"/>
              </a:spcBef>
              <a:spcAft>
                <a:spcPts val="0"/>
              </a:spcAft>
              <a:buNone/>
            </a:pPr>
            <a:r>
              <a:rPr lang="en" sz="1600">
                <a:solidFill>
                  <a:schemeClr val="lt1"/>
                </a:solidFill>
              </a:rPr>
              <a:t>ROUGE-1 F1 Score (Langchain): 0.6666666616746667</a:t>
            </a:r>
            <a:endParaRPr sz="1600">
              <a:solidFill>
                <a:schemeClr val="lt1"/>
              </a:solidFill>
            </a:endParaRPr>
          </a:p>
          <a:p>
            <a:pPr marL="0" lvl="0" indent="0" algn="ctr" rtl="0">
              <a:spcBef>
                <a:spcPts val="0"/>
              </a:spcBef>
              <a:spcAft>
                <a:spcPts val="0"/>
              </a:spcAft>
              <a:buNone/>
            </a:pPr>
            <a:r>
              <a:rPr lang="en" sz="1600">
                <a:solidFill>
                  <a:schemeClr val="lt1"/>
                </a:solidFill>
              </a:rPr>
              <a:t>ROUGE-2 F1 Score (Langchain): 0.5185185135253774</a:t>
            </a:r>
            <a:endParaRPr sz="1600">
              <a:solidFill>
                <a:schemeClr val="lt1"/>
              </a:solidFill>
            </a:endParaRPr>
          </a:p>
          <a:p>
            <a:pPr marL="0" lvl="0" indent="0" algn="ctr" rtl="0">
              <a:spcBef>
                <a:spcPts val="0"/>
              </a:spcBef>
              <a:spcAft>
                <a:spcPts val="0"/>
              </a:spcAft>
              <a:buNone/>
            </a:pPr>
            <a:r>
              <a:rPr lang="en" sz="1600">
                <a:solidFill>
                  <a:schemeClr val="lt1"/>
                </a:solidFill>
              </a:rPr>
              <a:t>ROUGE-L F1 Score (Langchain): 0.6666666616746667</a:t>
            </a:r>
            <a:endParaRPr sz="1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68"/>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7" name="Google Shape;1087;p68"/>
          <p:cNvSpPr txBox="1">
            <a:spLocks noGrp="1"/>
          </p:cNvSpPr>
          <p:nvPr>
            <p:ph type="title" idx="2"/>
          </p:nvPr>
        </p:nvSpPr>
        <p:spPr>
          <a:xfrm>
            <a:off x="1320343" y="371125"/>
            <a:ext cx="6898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Comparing Scores</a:t>
            </a:r>
            <a:endParaRPr/>
          </a:p>
        </p:txBody>
      </p:sp>
      <p:sp>
        <p:nvSpPr>
          <p:cNvPr id="1088" name="Google Shape;1088;p68"/>
          <p:cNvSpPr txBox="1">
            <a:spLocks noGrp="1"/>
          </p:cNvSpPr>
          <p:nvPr>
            <p:ph type="subTitle" idx="1"/>
          </p:nvPr>
        </p:nvSpPr>
        <p:spPr>
          <a:xfrm>
            <a:off x="825750" y="2447300"/>
            <a:ext cx="74925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2F2F2"/>
              </a:solidFill>
            </a:endParaRPr>
          </a:p>
        </p:txBody>
      </p:sp>
      <p:pic>
        <p:nvPicPr>
          <p:cNvPr id="1089" name="Google Shape;1089;p68"/>
          <p:cNvPicPr preferRelativeResize="0"/>
          <p:nvPr/>
        </p:nvPicPr>
        <p:blipFill>
          <a:blip r:embed="rId3">
            <a:alphaModFix/>
          </a:blip>
          <a:stretch>
            <a:fillRect/>
          </a:stretch>
        </p:blipFill>
        <p:spPr>
          <a:xfrm>
            <a:off x="1320350" y="1889700"/>
            <a:ext cx="6175971" cy="167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69"/>
          <p:cNvSpPr txBox="1">
            <a:spLocks noGrp="1"/>
          </p:cNvSpPr>
          <p:nvPr>
            <p:ph type="title" idx="9"/>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grpSp>
        <p:nvGrpSpPr>
          <p:cNvPr id="1095" name="Google Shape;1095;p69"/>
          <p:cNvGrpSpPr/>
          <p:nvPr/>
        </p:nvGrpSpPr>
        <p:grpSpPr>
          <a:xfrm>
            <a:off x="1865981" y="633232"/>
            <a:ext cx="772605" cy="196301"/>
            <a:chOff x="2641350" y="846250"/>
            <a:chExt cx="413600" cy="105075"/>
          </a:xfrm>
        </p:grpSpPr>
        <p:sp>
          <p:nvSpPr>
            <p:cNvPr id="1096" name="Google Shape;1096;p6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69"/>
          <p:cNvSpPr txBox="1"/>
          <p:nvPr/>
        </p:nvSpPr>
        <p:spPr>
          <a:xfrm>
            <a:off x="888900" y="1860475"/>
            <a:ext cx="7366200" cy="2078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chemeClr val="dk1"/>
                </a:solidFill>
                <a:latin typeface="Raleway Medium"/>
                <a:ea typeface="Raleway Medium"/>
                <a:cs typeface="Raleway Medium"/>
                <a:sym typeface="Raleway Medium"/>
              </a:rPr>
              <a:t>Our study, 'Revealing Fairness in Summaries: Uncovering Bias in Text Summarization,' tackles bias issues in summarizing texts. We introduced an innovative method combining bias detection and controversial content identification in summarization, aiming for fairer, unbiased summaries. Using NLP and machine learning on CNN News articles and tweets, we found biases that could misrepresent, perpetuate inequality, and impact decision-making. We tested Langchain, T5, and BERT summarization models, evaluating their performance. Our research contributes to ethical NLP, building trust in automated summarization systems.</a:t>
            </a:r>
            <a:endParaRPr>
              <a:solidFill>
                <a:schemeClr val="dk1"/>
              </a:solidFill>
              <a:latin typeface="Raleway Medium"/>
              <a:ea typeface="Raleway Medium"/>
              <a:cs typeface="Raleway Medium"/>
              <a:sym typeface="Raleway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70"/>
          <p:cNvSpPr txBox="1">
            <a:spLocks noGrp="1"/>
          </p:cNvSpPr>
          <p:nvPr>
            <p:ph type="title" idx="9"/>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scope</a:t>
            </a:r>
            <a:endParaRPr/>
          </a:p>
        </p:txBody>
      </p:sp>
      <p:grpSp>
        <p:nvGrpSpPr>
          <p:cNvPr id="1106" name="Google Shape;1106;p70"/>
          <p:cNvGrpSpPr/>
          <p:nvPr/>
        </p:nvGrpSpPr>
        <p:grpSpPr>
          <a:xfrm>
            <a:off x="1865981" y="633232"/>
            <a:ext cx="772605" cy="196301"/>
            <a:chOff x="2641350" y="846250"/>
            <a:chExt cx="413600" cy="105075"/>
          </a:xfrm>
        </p:grpSpPr>
        <p:sp>
          <p:nvSpPr>
            <p:cNvPr id="1107" name="Google Shape;1107;p7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70"/>
          <p:cNvSpPr txBox="1"/>
          <p:nvPr/>
        </p:nvSpPr>
        <p:spPr>
          <a:xfrm>
            <a:off x="784950" y="1402150"/>
            <a:ext cx="7574100" cy="2878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hlink"/>
              </a:buClr>
              <a:buSzPts val="1400"/>
              <a:buFont typeface="Raleway"/>
              <a:buChar char="●"/>
            </a:pPr>
            <a:r>
              <a:rPr lang="en" b="1">
                <a:solidFill>
                  <a:schemeClr val="hlink"/>
                </a:solidFill>
                <a:latin typeface="Raleway"/>
                <a:ea typeface="Raleway"/>
                <a:cs typeface="Raleway"/>
                <a:sym typeface="Raleway"/>
              </a:rPr>
              <a:t>Fairness &amp; Bias:</a:t>
            </a:r>
            <a:endParaRPr b="1">
              <a:solidFill>
                <a:schemeClr val="hlink"/>
              </a:solidFill>
              <a:latin typeface="Raleway"/>
              <a:ea typeface="Raleway"/>
              <a:cs typeface="Raleway"/>
              <a:sym typeface="Raleway"/>
            </a:endParaRPr>
          </a:p>
          <a:p>
            <a:pPr marL="914400" lvl="1" indent="-317500" algn="l" rtl="0">
              <a:lnSpc>
                <a:spcPct val="115000"/>
              </a:lnSpc>
              <a:spcBef>
                <a:spcPts val="0"/>
              </a:spcBef>
              <a:spcAft>
                <a:spcPts val="0"/>
              </a:spcAft>
              <a:buClr>
                <a:schemeClr val="hlink"/>
              </a:buClr>
              <a:buSzPts val="1400"/>
              <a:buFont typeface="Raleway"/>
              <a:buChar char="○"/>
            </a:pPr>
            <a:r>
              <a:rPr lang="en">
                <a:solidFill>
                  <a:schemeClr val="hlink"/>
                </a:solidFill>
                <a:latin typeface="Raleway"/>
                <a:ea typeface="Raleway"/>
                <a:cs typeface="Raleway"/>
                <a:sym typeface="Raleway"/>
              </a:rPr>
              <a:t>Enhance algorithms to eliminate biases in summaries.</a:t>
            </a:r>
            <a:endParaRPr>
              <a:solidFill>
                <a:schemeClr val="hlink"/>
              </a:solidFill>
              <a:latin typeface="Raleway"/>
              <a:ea typeface="Raleway"/>
              <a:cs typeface="Raleway"/>
              <a:sym typeface="Raleway"/>
            </a:endParaRPr>
          </a:p>
          <a:p>
            <a:pPr marL="914400" lvl="1" indent="-317500" algn="l" rtl="0">
              <a:lnSpc>
                <a:spcPct val="115000"/>
              </a:lnSpc>
              <a:spcBef>
                <a:spcPts val="0"/>
              </a:spcBef>
              <a:spcAft>
                <a:spcPts val="0"/>
              </a:spcAft>
              <a:buClr>
                <a:schemeClr val="hlink"/>
              </a:buClr>
              <a:buSzPts val="1400"/>
              <a:buFont typeface="Raleway"/>
              <a:buChar char="○"/>
            </a:pPr>
            <a:r>
              <a:rPr lang="en">
                <a:solidFill>
                  <a:schemeClr val="hlink"/>
                </a:solidFill>
                <a:latin typeface="Raleway"/>
                <a:ea typeface="Raleway"/>
                <a:cs typeface="Raleway"/>
                <a:sym typeface="Raleway"/>
              </a:rPr>
              <a:t>Integrate rules for fairness directly into the summarization process.</a:t>
            </a:r>
            <a:endParaRPr>
              <a:solidFill>
                <a:schemeClr val="hlink"/>
              </a:solidFill>
              <a:latin typeface="Raleway"/>
              <a:ea typeface="Raleway"/>
              <a:cs typeface="Raleway"/>
              <a:sym typeface="Raleway"/>
            </a:endParaRPr>
          </a:p>
          <a:p>
            <a:pPr marL="457200" lvl="0" indent="-317500" algn="l" rtl="0">
              <a:lnSpc>
                <a:spcPct val="115000"/>
              </a:lnSpc>
              <a:spcBef>
                <a:spcPts val="0"/>
              </a:spcBef>
              <a:spcAft>
                <a:spcPts val="0"/>
              </a:spcAft>
              <a:buClr>
                <a:schemeClr val="hlink"/>
              </a:buClr>
              <a:buSzPts val="1400"/>
              <a:buFont typeface="Raleway"/>
              <a:buChar char="●"/>
            </a:pPr>
            <a:r>
              <a:rPr lang="en" b="1">
                <a:solidFill>
                  <a:schemeClr val="hlink"/>
                </a:solidFill>
                <a:latin typeface="Raleway"/>
                <a:ea typeface="Raleway"/>
                <a:cs typeface="Raleway"/>
                <a:sym typeface="Raleway"/>
              </a:rPr>
              <a:t>Multimedia Integration:</a:t>
            </a:r>
            <a:endParaRPr b="1">
              <a:solidFill>
                <a:schemeClr val="hlink"/>
              </a:solidFill>
              <a:latin typeface="Raleway"/>
              <a:ea typeface="Raleway"/>
              <a:cs typeface="Raleway"/>
              <a:sym typeface="Raleway"/>
            </a:endParaRPr>
          </a:p>
          <a:p>
            <a:pPr marL="914400" lvl="1" indent="-317500" algn="l" rtl="0">
              <a:lnSpc>
                <a:spcPct val="115000"/>
              </a:lnSpc>
              <a:spcBef>
                <a:spcPts val="0"/>
              </a:spcBef>
              <a:spcAft>
                <a:spcPts val="0"/>
              </a:spcAft>
              <a:buClr>
                <a:schemeClr val="hlink"/>
              </a:buClr>
              <a:buSzPts val="1400"/>
              <a:buFont typeface="Raleway"/>
              <a:buChar char="○"/>
            </a:pPr>
            <a:r>
              <a:rPr lang="en">
                <a:solidFill>
                  <a:schemeClr val="hlink"/>
                </a:solidFill>
                <a:latin typeface="Raleway"/>
                <a:ea typeface="Raleway"/>
                <a:cs typeface="Raleway"/>
                <a:sym typeface="Raleway"/>
              </a:rPr>
              <a:t>Combine diverse media (pictures, videos, spoken words) with written text in political summaries.</a:t>
            </a:r>
            <a:endParaRPr>
              <a:solidFill>
                <a:schemeClr val="hlink"/>
              </a:solidFill>
              <a:latin typeface="Raleway"/>
              <a:ea typeface="Raleway"/>
              <a:cs typeface="Raleway"/>
              <a:sym typeface="Raleway"/>
            </a:endParaRPr>
          </a:p>
          <a:p>
            <a:pPr marL="914400" lvl="1" indent="-317500" algn="l" rtl="0">
              <a:lnSpc>
                <a:spcPct val="115000"/>
              </a:lnSpc>
              <a:spcBef>
                <a:spcPts val="0"/>
              </a:spcBef>
              <a:spcAft>
                <a:spcPts val="0"/>
              </a:spcAft>
              <a:buClr>
                <a:schemeClr val="hlink"/>
              </a:buClr>
              <a:buSzPts val="1400"/>
              <a:buFont typeface="Raleway"/>
              <a:buChar char="○"/>
            </a:pPr>
            <a:r>
              <a:rPr lang="en">
                <a:solidFill>
                  <a:schemeClr val="hlink"/>
                </a:solidFill>
                <a:latin typeface="Raleway"/>
                <a:ea typeface="Raleway"/>
                <a:cs typeface="Raleway"/>
                <a:sym typeface="Raleway"/>
              </a:rPr>
              <a:t>Create more comprehensive and balanced summaries.</a:t>
            </a:r>
            <a:endParaRPr>
              <a:solidFill>
                <a:schemeClr val="hlink"/>
              </a:solidFill>
              <a:latin typeface="Raleway"/>
              <a:ea typeface="Raleway"/>
              <a:cs typeface="Raleway"/>
              <a:sym typeface="Raleway"/>
            </a:endParaRPr>
          </a:p>
          <a:p>
            <a:pPr marL="457200" lvl="0" indent="-317500" algn="l" rtl="0">
              <a:lnSpc>
                <a:spcPct val="115000"/>
              </a:lnSpc>
              <a:spcBef>
                <a:spcPts val="0"/>
              </a:spcBef>
              <a:spcAft>
                <a:spcPts val="0"/>
              </a:spcAft>
              <a:buClr>
                <a:schemeClr val="hlink"/>
              </a:buClr>
              <a:buSzPts val="1400"/>
              <a:buFont typeface="Raleway"/>
              <a:buChar char="●"/>
            </a:pPr>
            <a:r>
              <a:rPr lang="en" b="1">
                <a:solidFill>
                  <a:schemeClr val="hlink"/>
                </a:solidFill>
                <a:latin typeface="Raleway"/>
                <a:ea typeface="Raleway"/>
                <a:cs typeface="Raleway"/>
                <a:sym typeface="Raleway"/>
              </a:rPr>
              <a:t>Personalization:</a:t>
            </a:r>
            <a:endParaRPr b="1">
              <a:solidFill>
                <a:schemeClr val="hlink"/>
              </a:solidFill>
              <a:latin typeface="Raleway"/>
              <a:ea typeface="Raleway"/>
              <a:cs typeface="Raleway"/>
              <a:sym typeface="Raleway"/>
            </a:endParaRPr>
          </a:p>
          <a:p>
            <a:pPr marL="914400" lvl="1" indent="-317500" algn="l" rtl="0">
              <a:lnSpc>
                <a:spcPct val="115000"/>
              </a:lnSpc>
              <a:spcBef>
                <a:spcPts val="0"/>
              </a:spcBef>
              <a:spcAft>
                <a:spcPts val="0"/>
              </a:spcAft>
              <a:buClr>
                <a:schemeClr val="hlink"/>
              </a:buClr>
              <a:buSzPts val="1400"/>
              <a:buFont typeface="Raleway"/>
              <a:buChar char="○"/>
            </a:pPr>
            <a:r>
              <a:rPr lang="en">
                <a:solidFill>
                  <a:schemeClr val="hlink"/>
                </a:solidFill>
                <a:latin typeface="Raleway"/>
                <a:ea typeface="Raleway"/>
                <a:cs typeface="Raleway"/>
                <a:sym typeface="Raleway"/>
              </a:rPr>
              <a:t>Develop summaries tailored to individual preferences.</a:t>
            </a:r>
            <a:endParaRPr>
              <a:solidFill>
                <a:schemeClr val="hlink"/>
              </a:solidFill>
              <a:latin typeface="Raleway"/>
              <a:ea typeface="Raleway"/>
              <a:cs typeface="Raleway"/>
              <a:sym typeface="Raleway"/>
            </a:endParaRPr>
          </a:p>
          <a:p>
            <a:pPr marL="914400" lvl="1" indent="-317500" algn="l" rtl="0">
              <a:lnSpc>
                <a:spcPct val="115000"/>
              </a:lnSpc>
              <a:spcBef>
                <a:spcPts val="0"/>
              </a:spcBef>
              <a:spcAft>
                <a:spcPts val="0"/>
              </a:spcAft>
              <a:buClr>
                <a:schemeClr val="hlink"/>
              </a:buClr>
              <a:buSzPts val="1400"/>
              <a:buFont typeface="Raleway"/>
              <a:buChar char="○"/>
            </a:pPr>
            <a:r>
              <a:rPr lang="en">
                <a:solidFill>
                  <a:schemeClr val="hlink"/>
                </a:solidFill>
                <a:latin typeface="Raleway"/>
                <a:ea typeface="Raleway"/>
                <a:cs typeface="Raleway"/>
                <a:sym typeface="Raleway"/>
              </a:rPr>
              <a:t>Adapt summaries based on user likes and opinions for a more personalized experience.</a:t>
            </a:r>
            <a:endParaRPr>
              <a:solidFill>
                <a:schemeClr val="hlink"/>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71"/>
          <p:cNvSpPr txBox="1">
            <a:spLocks noGrp="1"/>
          </p:cNvSpPr>
          <p:nvPr>
            <p:ph type="subTitle" idx="1"/>
          </p:nvPr>
        </p:nvSpPr>
        <p:spPr>
          <a:xfrm>
            <a:off x="765705" y="1457150"/>
            <a:ext cx="7593300" cy="28953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950"/>
              <a:t>Donald Trump has held very few consistent positions since he began running for president in 2015. The one that stands out? His relentless bashing of the media as “fake news” and insistence that Republicans tune out all forms of mainstream media.“It is amazing what’s happening to the discredited media like CNN, MSDNC, New York Times, and Washington Post,” Trump said in a statement released from his Save America PAC earlier this month. “Their businesses have dropped off a cliff, which is actually a very good thing for the American people, because they are Fake News (likewise the networks, ABC, NBC, CBS).”His six years in public life are littered with just that sort of over-the-top rhetoric, with few actual facts to back his wild claims up. No matter. A new Pew Research Center analysis shows that the number of Republicans who say they have “a lot” or “some” trust in national news organizations has been sliced in half over the last five years. In 2016, 70% of self-identified Republicans said they had at least some trust in national news organizations. That number is now 35%. And in 2020, trust in the national news media fell off a cliff. Almost half (49%) said they had a lot or some trust in the mainstream media in late 2019. That marks a 14-point drop on the question in less than two years.That precipitous decline is directly attributable to a nonstop – and largely one-way – attack on the idea of the media and, even more broadly, capital “T” truth. Remember that Trump told us exactly what he was up to back in 2018, speaking to a VFW gathering. “Don’t believe the crap you see from these people, the fake news,” Trump told the crowd. “What you’re seeing and what you’re reading is not what’s happening.” He wanted to be the sole disseminator of information – and “facts” – to his base. That desire was driven by selfish and political concerns: Trump wanted to create an alternate reality in which he was winning at everything from the economy to immigration to even Covid-19. That such a concerted effort would have disastrous and even deadly consequences – witness the number of unvaccinated Americans unnecessarily dying from Covid-19 – didn’t concern Trump. Vilifying the media, he believed, was a means to his desired end: winning reelection and/or burnishing his political (and personal) brand among the hardcore Trumpist base.</a:t>
            </a:r>
            <a:endParaRPr sz="950"/>
          </a:p>
        </p:txBody>
      </p:sp>
      <p:sp>
        <p:nvSpPr>
          <p:cNvPr id="1117" name="Google Shape;1117;p71"/>
          <p:cNvSpPr txBox="1">
            <a:spLocks noGrp="1"/>
          </p:cNvSpPr>
          <p:nvPr>
            <p:ph type="title" idx="9"/>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Implementation on a new article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72"/>
          <p:cNvSpPr txBox="1">
            <a:spLocks noGrp="1"/>
          </p:cNvSpPr>
          <p:nvPr>
            <p:ph type="subTitle" idx="1"/>
          </p:nvPr>
        </p:nvSpPr>
        <p:spPr>
          <a:xfrm>
            <a:off x="823050" y="1435950"/>
            <a:ext cx="7497900" cy="28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Summary:</a:t>
            </a:r>
            <a:endParaRPr/>
          </a:p>
          <a:p>
            <a:pPr marL="0" lvl="0" indent="0" algn="ctr" rtl="0">
              <a:spcBef>
                <a:spcPts val="0"/>
              </a:spcBef>
              <a:spcAft>
                <a:spcPts val="0"/>
              </a:spcAft>
              <a:buNone/>
            </a:pPr>
            <a:endParaRPr/>
          </a:p>
          <a:p>
            <a:pPr marL="0" lvl="0" indent="0" algn="ctr" rtl="0">
              <a:spcBef>
                <a:spcPts val="0"/>
              </a:spcBef>
              <a:spcAft>
                <a:spcPts val="0"/>
              </a:spcAft>
              <a:buNone/>
            </a:pPr>
            <a:r>
              <a:rPr lang="en"/>
              <a:t>{'text': 'Donald Trump has been attacking the media as "fake news" since 2015, leading to a decrease in trust in national news organizations among Republicans. His goal is to create an alternate reality in which he is winning, in order to win reelection and maintain his political brand.', </a:t>
            </a:r>
            <a:endParaRPr/>
          </a:p>
          <a:p>
            <a:pPr marL="0" lvl="0" indent="0" algn="ctr" rtl="0">
              <a:spcBef>
                <a:spcPts val="0"/>
              </a:spcBef>
              <a:spcAft>
                <a:spcPts val="0"/>
              </a:spcAft>
              <a:buNone/>
            </a:pPr>
            <a:r>
              <a:rPr lang="en"/>
              <a:t>'sentiment_vader_lexicon': 'positive', </a:t>
            </a:r>
            <a:endParaRPr/>
          </a:p>
          <a:p>
            <a:pPr marL="0" lvl="0" indent="0" algn="ctr" rtl="0">
              <a:spcBef>
                <a:spcPts val="0"/>
              </a:spcBef>
              <a:spcAft>
                <a:spcPts val="0"/>
              </a:spcAft>
              <a:buNone/>
            </a:pPr>
            <a:r>
              <a:rPr lang="en"/>
              <a:t>'transformer_label': 'neutral', 'transformer_score': 0.5971226096153259, </a:t>
            </a:r>
            <a:endParaRPr/>
          </a:p>
          <a:p>
            <a:pPr marL="0" lvl="0" indent="0" algn="ctr" rtl="0">
              <a:spcBef>
                <a:spcPts val="0"/>
              </a:spcBef>
              <a:spcAft>
                <a:spcPts val="0"/>
              </a:spcAft>
              <a:buNone/>
            </a:pPr>
            <a:r>
              <a:rPr lang="en"/>
              <a:t>'polarity': 0.16, </a:t>
            </a:r>
            <a:endParaRPr/>
          </a:p>
          <a:p>
            <a:pPr marL="0" lvl="0" indent="0" algn="ctr" rtl="0">
              <a:spcBef>
                <a:spcPts val="0"/>
              </a:spcBef>
              <a:spcAft>
                <a:spcPts val="0"/>
              </a:spcAft>
              <a:buNone/>
            </a:pPr>
            <a:r>
              <a:rPr lang="en"/>
              <a:t>'subjectivity': 0.45, </a:t>
            </a:r>
            <a:endParaRPr/>
          </a:p>
          <a:p>
            <a:pPr marL="0" lvl="0" indent="0" algn="ctr" rtl="0">
              <a:spcBef>
                <a:spcPts val="0"/>
              </a:spcBef>
              <a:spcAft>
                <a:spcPts val="0"/>
              </a:spcAft>
              <a:buNone/>
            </a:pPr>
            <a:r>
              <a:rPr lang="en"/>
              <a:t>'emotion': 'Negative', </a:t>
            </a:r>
            <a:endParaRPr/>
          </a:p>
          <a:p>
            <a:pPr marL="0" lvl="0" indent="0" algn="ctr" rtl="0">
              <a:spcBef>
                <a:spcPts val="0"/>
              </a:spcBef>
              <a:spcAft>
                <a:spcPts val="0"/>
              </a:spcAft>
              <a:buNone/>
            </a:pPr>
            <a:r>
              <a:rPr lang="en"/>
              <a:t>'sarcasm': 'Is Sarcastic', </a:t>
            </a:r>
            <a:endParaRPr/>
          </a:p>
          <a:p>
            <a:pPr marL="0" lvl="0" indent="0" algn="ctr" rtl="0">
              <a:spcBef>
                <a:spcPts val="0"/>
              </a:spcBef>
              <a:spcAft>
                <a:spcPts val="0"/>
              </a:spcAft>
              <a:buNone/>
            </a:pPr>
            <a:r>
              <a:rPr lang="en"/>
              <a:t>'bias': 'Left'}</a:t>
            </a:r>
            <a:endParaRPr/>
          </a:p>
        </p:txBody>
      </p:sp>
      <p:sp>
        <p:nvSpPr>
          <p:cNvPr id="1123" name="Google Shape;1123;p72"/>
          <p:cNvSpPr txBox="1">
            <a:spLocks noGrp="1"/>
          </p:cNvSpPr>
          <p:nvPr>
            <p:ph type="title" idx="9"/>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langchain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73"/>
          <p:cNvSpPr txBox="1">
            <a:spLocks noGrp="1"/>
          </p:cNvSpPr>
          <p:nvPr>
            <p:ph type="title" idx="9"/>
          </p:nvPr>
        </p:nvSpPr>
        <p:spPr>
          <a:xfrm>
            <a:off x="720000" y="445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extractive</a:t>
            </a:r>
            <a:endParaRPr/>
          </a:p>
        </p:txBody>
      </p:sp>
      <p:sp>
        <p:nvSpPr>
          <p:cNvPr id="1129" name="Google Shape;1129;p73"/>
          <p:cNvSpPr txBox="1">
            <a:spLocks noGrp="1"/>
          </p:cNvSpPr>
          <p:nvPr>
            <p:ph type="subTitle" idx="1"/>
          </p:nvPr>
        </p:nvSpPr>
        <p:spPr>
          <a:xfrm>
            <a:off x="823050" y="1283550"/>
            <a:ext cx="7497900" cy="28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Summary:</a:t>
            </a:r>
            <a:endParaRPr/>
          </a:p>
          <a:p>
            <a:pPr marL="0" lvl="0" indent="0" algn="ctr" rtl="0">
              <a:spcBef>
                <a:spcPts val="0"/>
              </a:spcBef>
              <a:spcAft>
                <a:spcPts val="0"/>
              </a:spcAft>
              <a:buNone/>
            </a:pPr>
            <a:endParaRPr/>
          </a:p>
          <a:p>
            <a:pPr marL="0" lvl="0" indent="0" algn="ctr" rtl="0">
              <a:spcBef>
                <a:spcPts val="0"/>
              </a:spcBef>
              <a:spcAft>
                <a:spcPts val="0"/>
              </a:spcAft>
              <a:buNone/>
            </a:pPr>
            <a:r>
              <a:rPr lang="en"/>
              <a:t>{'text': 'Donald Trump has held very few consistent positions since he began running for president in 2015. In 2016, 70% of self-identified Republicans said they had at least some trust in national news organizations. That precipitous decline is directly attributable to a nonstop – and largely one-way – attack on the idea of the media and, even more broadly, capital “T” truth.', </a:t>
            </a:r>
            <a:endParaRPr/>
          </a:p>
          <a:p>
            <a:pPr marL="0" lvl="0" indent="0" algn="ctr" rtl="0">
              <a:spcBef>
                <a:spcPts val="0"/>
              </a:spcBef>
              <a:spcAft>
                <a:spcPts val="0"/>
              </a:spcAft>
              <a:buNone/>
            </a:pPr>
            <a:r>
              <a:rPr lang="en"/>
              <a:t>'sentiment_vader_lexicon': 'positive', </a:t>
            </a:r>
            <a:endParaRPr/>
          </a:p>
          <a:p>
            <a:pPr marL="0" lvl="0" indent="0" algn="ctr" rtl="0">
              <a:spcBef>
                <a:spcPts val="0"/>
              </a:spcBef>
              <a:spcAft>
                <a:spcPts val="0"/>
              </a:spcAft>
              <a:buNone/>
            </a:pPr>
            <a:r>
              <a:rPr lang="en"/>
              <a:t>'transformer_label': 'neutral', 'transformer_score': 0.4568938612937927, </a:t>
            </a:r>
            <a:endParaRPr/>
          </a:p>
          <a:p>
            <a:pPr marL="0" lvl="0" indent="0" algn="ctr" rtl="0">
              <a:spcBef>
                <a:spcPts val="0"/>
              </a:spcBef>
              <a:spcAft>
                <a:spcPts val="0"/>
              </a:spcAft>
              <a:buNone/>
            </a:pPr>
            <a:r>
              <a:rPr lang="en"/>
              <a:t>'polarity': 0.08096938775510203, </a:t>
            </a:r>
            <a:endParaRPr/>
          </a:p>
          <a:p>
            <a:pPr marL="0" lvl="0" indent="0" algn="ctr" rtl="0">
              <a:spcBef>
                <a:spcPts val="0"/>
              </a:spcBef>
              <a:spcAft>
                <a:spcPts val="0"/>
              </a:spcAft>
              <a:buNone/>
            </a:pPr>
            <a:r>
              <a:rPr lang="en"/>
              <a:t>'subjectivity': 0.3458673469387755, </a:t>
            </a:r>
            <a:endParaRPr/>
          </a:p>
          <a:p>
            <a:pPr marL="0" lvl="0" indent="0" algn="ctr" rtl="0">
              <a:spcBef>
                <a:spcPts val="0"/>
              </a:spcBef>
              <a:spcAft>
                <a:spcPts val="0"/>
              </a:spcAft>
              <a:buNone/>
            </a:pPr>
            <a:r>
              <a:rPr lang="en"/>
              <a:t>'emotion': 'Very Negative', </a:t>
            </a:r>
            <a:endParaRPr/>
          </a:p>
          <a:p>
            <a:pPr marL="0" lvl="0" indent="0" algn="ctr" rtl="0">
              <a:spcBef>
                <a:spcPts val="0"/>
              </a:spcBef>
              <a:spcAft>
                <a:spcPts val="0"/>
              </a:spcAft>
              <a:buNone/>
            </a:pPr>
            <a:r>
              <a:rPr lang="en"/>
              <a:t>'sarcasm': 'Is Sarcastic', </a:t>
            </a:r>
            <a:endParaRPr/>
          </a:p>
          <a:p>
            <a:pPr marL="0" lvl="0" indent="0" algn="ctr" rtl="0">
              <a:spcBef>
                <a:spcPts val="0"/>
              </a:spcBef>
              <a:spcAft>
                <a:spcPts val="0"/>
              </a:spcAft>
              <a:buNone/>
            </a:pPr>
            <a:r>
              <a:rPr lang="en"/>
              <a:t>'bias': 'Left'}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How bias can affect summarization</a:t>
            </a:r>
            <a:endParaRPr/>
          </a:p>
        </p:txBody>
      </p:sp>
      <p:sp>
        <p:nvSpPr>
          <p:cNvPr id="441" name="Google Shape;441;p38"/>
          <p:cNvSpPr txBox="1">
            <a:spLocks noGrp="1"/>
          </p:cNvSpPr>
          <p:nvPr>
            <p:ph type="subTitle" idx="1"/>
          </p:nvPr>
        </p:nvSpPr>
        <p:spPr>
          <a:xfrm>
            <a:off x="1534825" y="1498275"/>
            <a:ext cx="5938200" cy="3460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Can be found in both human-written as well as AI generated summaries. </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Affect the perspective the audience highly.</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Important to generate factual information.</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Gender and racial bias can lead to inequality and unfair news.</a:t>
            </a:r>
            <a:endParaRPr sz="2000"/>
          </a:p>
          <a:p>
            <a:pPr marL="0" lvl="0" indent="0" algn="l" rtl="0">
              <a:spcBef>
                <a:spcPts val="0"/>
              </a:spcBef>
              <a:spcAft>
                <a:spcPts val="0"/>
              </a:spcAft>
              <a:buNone/>
            </a:pPr>
            <a:endParaRPr/>
          </a:p>
          <a:p>
            <a:pPr marL="0" lvl="0" indent="0" algn="l" rtl="0">
              <a:spcBef>
                <a:spcPts val="0"/>
              </a:spcBef>
              <a:spcAft>
                <a:spcPts val="0"/>
              </a:spcAft>
              <a:buClr>
                <a:srgbClr val="000000"/>
              </a:buClr>
              <a:buSzPts val="1100"/>
              <a:buFont typeface="Arial"/>
              <a:buNone/>
            </a:pPr>
            <a:endParaRPr/>
          </a:p>
        </p:txBody>
      </p:sp>
      <p:grpSp>
        <p:nvGrpSpPr>
          <p:cNvPr id="442" name="Google Shape;442;p38"/>
          <p:cNvGrpSpPr/>
          <p:nvPr/>
        </p:nvGrpSpPr>
        <p:grpSpPr>
          <a:xfrm>
            <a:off x="8026698" y="4713214"/>
            <a:ext cx="781084" cy="198455"/>
            <a:chOff x="2641350" y="846250"/>
            <a:chExt cx="413600" cy="105075"/>
          </a:xfrm>
        </p:grpSpPr>
        <p:sp>
          <p:nvSpPr>
            <p:cNvPr id="443" name="Google Shape;443;p3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grpSp>
        <p:nvGrpSpPr>
          <p:cNvPr id="1134" name="Google Shape;1134;p74"/>
          <p:cNvGrpSpPr/>
          <p:nvPr/>
        </p:nvGrpSpPr>
        <p:grpSpPr>
          <a:xfrm>
            <a:off x="1865981" y="633232"/>
            <a:ext cx="772605" cy="196301"/>
            <a:chOff x="2641350" y="846250"/>
            <a:chExt cx="413600" cy="105075"/>
          </a:xfrm>
        </p:grpSpPr>
        <p:sp>
          <p:nvSpPr>
            <p:cNvPr id="1135" name="Google Shape;1135;p7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 name="Google Shape;1139;p74"/>
          <p:cNvSpPr txBox="1">
            <a:spLocks noGrp="1"/>
          </p:cNvSpPr>
          <p:nvPr>
            <p:ph type="ctrTitle" idx="4294967295"/>
          </p:nvPr>
        </p:nvSpPr>
        <p:spPr>
          <a:xfrm>
            <a:off x="1930950" y="2301450"/>
            <a:ext cx="52821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800"/>
              <a:t>THANK you</a:t>
            </a:r>
            <a:endParaRPr sz="9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9"/>
          <p:cNvSpPr/>
          <p:nvPr/>
        </p:nvSpPr>
        <p:spPr>
          <a:xfrm>
            <a:off x="1441200" y="519600"/>
            <a:ext cx="6261600" cy="410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a:off x="1791350" y="851550"/>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collection</a:t>
            </a:r>
            <a:endParaRPr/>
          </a:p>
        </p:txBody>
      </p:sp>
      <p:sp>
        <p:nvSpPr>
          <p:cNvPr id="454" name="Google Shape;454;p39"/>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5" name="Google Shape;455;p39"/>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News Articles</a:t>
            </a:r>
            <a:endParaRPr/>
          </a:p>
        </p:txBody>
      </p:sp>
      <p:sp>
        <p:nvSpPr>
          <p:cNvPr id="456" name="Google Shape;456;p39"/>
          <p:cNvSpPr/>
          <p:nvPr/>
        </p:nvSpPr>
        <p:spPr>
          <a:xfrm>
            <a:off x="2195400" y="373100"/>
            <a:ext cx="998400" cy="998400"/>
          </a:xfrm>
          <a:prstGeom prst="ellipse">
            <a:avLst/>
          </a:prstGeom>
          <a:solidFill>
            <a:schemeClr val="hlink">
              <a:alpha val="383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39"/>
          <p:cNvGrpSpPr/>
          <p:nvPr/>
        </p:nvGrpSpPr>
        <p:grpSpPr>
          <a:xfrm>
            <a:off x="2710863" y="1234912"/>
            <a:ext cx="537556" cy="136576"/>
            <a:chOff x="2641350" y="846250"/>
            <a:chExt cx="413600" cy="105075"/>
          </a:xfrm>
        </p:grpSpPr>
        <p:sp>
          <p:nvSpPr>
            <p:cNvPr id="458" name="Google Shape;458;p3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39"/>
          <p:cNvGrpSpPr/>
          <p:nvPr/>
        </p:nvGrpSpPr>
        <p:grpSpPr>
          <a:xfrm>
            <a:off x="2881200" y="4514854"/>
            <a:ext cx="3397850" cy="187275"/>
            <a:chOff x="-3237675" y="-1132050"/>
            <a:chExt cx="3397850" cy="187275"/>
          </a:xfrm>
        </p:grpSpPr>
        <p:sp>
          <p:nvSpPr>
            <p:cNvPr id="463" name="Google Shape;463;p39"/>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2" name="Google Shape;472;p39"/>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0"/>
          <p:cNvSpPr/>
          <p:nvPr/>
        </p:nvSpPr>
        <p:spPr>
          <a:xfrm>
            <a:off x="715100" y="535000"/>
            <a:ext cx="41076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txBox="1">
            <a:spLocks noGrp="1"/>
          </p:cNvSpPr>
          <p:nvPr>
            <p:ph type="title"/>
          </p:nvPr>
        </p:nvSpPr>
        <p:spPr>
          <a:xfrm>
            <a:off x="896000" y="1424283"/>
            <a:ext cx="367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Summarization data</a:t>
            </a:r>
            <a:endParaRPr/>
          </a:p>
        </p:txBody>
      </p:sp>
      <p:grpSp>
        <p:nvGrpSpPr>
          <p:cNvPr id="479" name="Google Shape;479;p40"/>
          <p:cNvGrpSpPr/>
          <p:nvPr/>
        </p:nvGrpSpPr>
        <p:grpSpPr>
          <a:xfrm rot="10800000">
            <a:off x="-369277" y="3791021"/>
            <a:ext cx="2159530" cy="548628"/>
            <a:chOff x="2641350" y="846250"/>
            <a:chExt cx="413600" cy="105075"/>
          </a:xfrm>
        </p:grpSpPr>
        <p:sp>
          <p:nvSpPr>
            <p:cNvPr id="480" name="Google Shape;480;p4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 name="Google Shape;484;p40"/>
          <p:cNvSpPr/>
          <p:nvPr/>
        </p:nvSpPr>
        <p:spPr>
          <a:xfrm>
            <a:off x="2728800" y="373100"/>
            <a:ext cx="998400" cy="998400"/>
          </a:xfrm>
          <a:prstGeom prst="ellipse">
            <a:avLst/>
          </a:prstGeom>
          <a:solidFill>
            <a:srgbClr val="718AC6">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40"/>
          <p:cNvGrpSpPr/>
          <p:nvPr/>
        </p:nvGrpSpPr>
        <p:grpSpPr>
          <a:xfrm>
            <a:off x="3244263" y="1234912"/>
            <a:ext cx="537556" cy="136576"/>
            <a:chOff x="2641350" y="846250"/>
            <a:chExt cx="413600" cy="105075"/>
          </a:xfrm>
        </p:grpSpPr>
        <p:sp>
          <p:nvSpPr>
            <p:cNvPr id="486" name="Google Shape;486;p4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40"/>
          <p:cNvSpPr txBox="1">
            <a:spLocks noGrp="1"/>
          </p:cNvSpPr>
          <p:nvPr>
            <p:ph type="body" idx="1"/>
          </p:nvPr>
        </p:nvSpPr>
        <p:spPr>
          <a:xfrm>
            <a:off x="896000" y="2149375"/>
            <a:ext cx="3675900" cy="17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solidFill>
                  <a:schemeClr val="dk1"/>
                </a:solidFill>
              </a:rPr>
              <a:t>The data for our study originated from two primary sources: the CNN News article dataset and</a:t>
            </a:r>
            <a:endParaRPr>
              <a:solidFill>
                <a:schemeClr val="dk1"/>
              </a:solidFill>
            </a:endParaRPr>
          </a:p>
          <a:p>
            <a:pPr marL="0" lvl="0" indent="0" algn="ctr" rtl="0">
              <a:spcBef>
                <a:spcPts val="0"/>
              </a:spcBef>
              <a:spcAft>
                <a:spcPts val="0"/>
              </a:spcAft>
              <a:buNone/>
            </a:pPr>
            <a:r>
              <a:rPr lang="en">
                <a:solidFill>
                  <a:schemeClr val="dk1"/>
                </a:solidFill>
              </a:rPr>
              <a:t>web-scraped tweets from Twitter.</a:t>
            </a:r>
            <a:endParaRPr>
              <a:solidFill>
                <a:schemeClr val="dk1"/>
              </a:solidFill>
            </a:endParaRPr>
          </a:p>
          <a:p>
            <a:pPr marL="0" lvl="0" indent="0" algn="ctr" rtl="0">
              <a:spcBef>
                <a:spcPts val="0"/>
              </a:spcBef>
              <a:spcAft>
                <a:spcPts val="0"/>
              </a:spcAft>
              <a:buClr>
                <a:schemeClr val="hlink"/>
              </a:buClr>
              <a:buSzPts val="1100"/>
              <a:buFont typeface="Arial"/>
              <a:buNone/>
            </a:pPr>
            <a:r>
              <a:rPr lang="en">
                <a:solidFill>
                  <a:schemeClr val="dk1"/>
                </a:solidFill>
              </a:rPr>
              <a:t>We used different datasets for training sarcasm detection model and bias words classification.</a:t>
            </a:r>
            <a:endParaRPr>
              <a:solidFill>
                <a:schemeClr val="dk1"/>
              </a:solidFill>
            </a:endParaRPr>
          </a:p>
          <a:p>
            <a:pPr marL="0" lvl="0" indent="0" algn="ctr" rtl="0">
              <a:spcBef>
                <a:spcPts val="0"/>
              </a:spcBef>
              <a:spcAft>
                <a:spcPts val="0"/>
              </a:spcAft>
              <a:buNone/>
            </a:pPr>
            <a:endParaRPr>
              <a:solidFill>
                <a:schemeClr val="dk1"/>
              </a:solidFill>
            </a:endParaRPr>
          </a:p>
        </p:txBody>
      </p:sp>
      <p:pic>
        <p:nvPicPr>
          <p:cNvPr id="491" name="Google Shape;491;p40"/>
          <p:cNvPicPr preferRelativeResize="0"/>
          <p:nvPr/>
        </p:nvPicPr>
        <p:blipFill rotWithShape="1">
          <a:blip r:embed="rId3">
            <a:alphaModFix/>
          </a:blip>
          <a:srcRect t="3967" b="3976"/>
          <a:stretch/>
        </p:blipFill>
        <p:spPr>
          <a:xfrm>
            <a:off x="5058425" y="-125"/>
            <a:ext cx="3369900" cy="460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Cnn news dataset</a:t>
            </a:r>
            <a:endParaRPr/>
          </a:p>
        </p:txBody>
      </p:sp>
      <p:sp>
        <p:nvSpPr>
          <p:cNvPr id="497" name="Google Shape;497;p41"/>
          <p:cNvSpPr txBox="1"/>
          <p:nvPr/>
        </p:nvSpPr>
        <p:spPr>
          <a:xfrm>
            <a:off x="1091608" y="4449081"/>
            <a:ext cx="6975300" cy="22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Raleway Medium"/>
                <a:ea typeface="Raleway Medium"/>
                <a:cs typeface="Raleway Medium"/>
                <a:sym typeface="Raleway Medium"/>
              </a:rPr>
              <a:t>Data sourced from Kaggle. </a:t>
            </a:r>
            <a:r>
              <a:rPr lang="en" sz="1100" u="sng">
                <a:solidFill>
                  <a:schemeClr val="hlink"/>
                </a:solidFill>
                <a:latin typeface="Raleway Medium"/>
                <a:ea typeface="Raleway Medium"/>
                <a:cs typeface="Raleway Medium"/>
                <a:sym typeface="Raleway Medium"/>
                <a:hlinkClick r:id="rId3"/>
              </a:rPr>
              <a:t>For accessing the data,</a:t>
            </a:r>
            <a:r>
              <a:rPr lang="en" sz="1100" u="sng">
                <a:solidFill>
                  <a:schemeClr val="hlink"/>
                </a:solidFill>
                <a:latin typeface="Raleway"/>
                <a:ea typeface="Raleway"/>
                <a:cs typeface="Raleway"/>
                <a:sym typeface="Raleway"/>
                <a:hlinkClick r:id="rId3"/>
              </a:rPr>
              <a:t> </a:t>
            </a:r>
            <a:r>
              <a:rPr lang="en" sz="1100" b="1" u="sng">
                <a:solidFill>
                  <a:schemeClr val="hlink"/>
                </a:solidFill>
                <a:latin typeface="Raleway"/>
                <a:ea typeface="Raleway"/>
                <a:cs typeface="Raleway"/>
                <a:sym typeface="Raleway"/>
                <a:hlinkClick r:id="rId3"/>
              </a:rPr>
              <a:t>click here</a:t>
            </a:r>
            <a:endParaRPr sz="1100">
              <a:solidFill>
                <a:schemeClr val="dk1"/>
              </a:solidFill>
              <a:latin typeface="Raleway"/>
              <a:ea typeface="Raleway"/>
              <a:cs typeface="Raleway"/>
              <a:sym typeface="Raleway"/>
            </a:endParaRPr>
          </a:p>
        </p:txBody>
      </p:sp>
      <p:sp>
        <p:nvSpPr>
          <p:cNvPr id="498" name="Google Shape;498;p41"/>
          <p:cNvSpPr txBox="1"/>
          <p:nvPr/>
        </p:nvSpPr>
        <p:spPr>
          <a:xfrm>
            <a:off x="497341" y="1430887"/>
            <a:ext cx="2016900" cy="3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1"/>
                </a:solidFill>
                <a:latin typeface="Bebas Neue"/>
                <a:ea typeface="Bebas Neue"/>
                <a:cs typeface="Bebas Neue"/>
                <a:sym typeface="Bebas Neue"/>
              </a:rPr>
              <a:t>Data snippet</a:t>
            </a:r>
            <a:endParaRPr sz="2500">
              <a:solidFill>
                <a:schemeClr val="accent1"/>
              </a:solidFill>
              <a:latin typeface="Bebas Neue"/>
              <a:ea typeface="Bebas Neue"/>
              <a:cs typeface="Bebas Neue"/>
              <a:sym typeface="Bebas Neue"/>
            </a:endParaRPr>
          </a:p>
        </p:txBody>
      </p:sp>
      <p:sp>
        <p:nvSpPr>
          <p:cNvPr id="499" name="Google Shape;499;p41"/>
          <p:cNvSpPr txBox="1"/>
          <p:nvPr/>
        </p:nvSpPr>
        <p:spPr>
          <a:xfrm>
            <a:off x="626850" y="1759675"/>
            <a:ext cx="7890300" cy="64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Raleway Medium"/>
                <a:ea typeface="Raleway Medium"/>
                <a:cs typeface="Raleway Medium"/>
                <a:sym typeface="Raleway Medium"/>
              </a:rPr>
              <a:t>Dataset comprises over 300,000 rows and includes articles spanning the years </a:t>
            </a:r>
            <a:endParaRPr>
              <a:solidFill>
                <a:schemeClr val="accent2"/>
              </a:solidFill>
              <a:latin typeface="Raleway Medium"/>
              <a:ea typeface="Raleway Medium"/>
              <a:cs typeface="Raleway Medium"/>
              <a:sym typeface="Raleway Medium"/>
            </a:endParaRPr>
          </a:p>
          <a:p>
            <a:pPr marL="0" lvl="0" indent="0" algn="ctr" rtl="0">
              <a:spcBef>
                <a:spcPts val="0"/>
              </a:spcBef>
              <a:spcAft>
                <a:spcPts val="0"/>
              </a:spcAft>
              <a:buNone/>
            </a:pPr>
            <a:r>
              <a:rPr lang="en">
                <a:solidFill>
                  <a:schemeClr val="accent2"/>
                </a:solidFill>
                <a:latin typeface="Raleway Medium"/>
                <a:ea typeface="Raleway Medium"/>
                <a:cs typeface="Raleway Medium"/>
                <a:sym typeface="Raleway Medium"/>
              </a:rPr>
              <a:t>2017 to 2022</a:t>
            </a:r>
            <a:endParaRPr>
              <a:solidFill>
                <a:schemeClr val="accent2"/>
              </a:solidFill>
              <a:latin typeface="Raleway Medium"/>
              <a:ea typeface="Raleway Medium"/>
              <a:cs typeface="Raleway Medium"/>
              <a:sym typeface="Raleway Medium"/>
            </a:endParaRPr>
          </a:p>
        </p:txBody>
      </p:sp>
      <p:grpSp>
        <p:nvGrpSpPr>
          <p:cNvPr id="500" name="Google Shape;500;p41"/>
          <p:cNvGrpSpPr/>
          <p:nvPr/>
        </p:nvGrpSpPr>
        <p:grpSpPr>
          <a:xfrm rot="10800000">
            <a:off x="4305271" y="4810771"/>
            <a:ext cx="537556" cy="136576"/>
            <a:chOff x="2641350" y="846250"/>
            <a:chExt cx="413600" cy="105075"/>
          </a:xfrm>
        </p:grpSpPr>
        <p:sp>
          <p:nvSpPr>
            <p:cNvPr id="501" name="Google Shape;501;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41"/>
          <p:cNvGrpSpPr/>
          <p:nvPr/>
        </p:nvGrpSpPr>
        <p:grpSpPr>
          <a:xfrm>
            <a:off x="878338" y="983704"/>
            <a:ext cx="913425" cy="370975"/>
            <a:chOff x="6514150" y="4420266"/>
            <a:chExt cx="913425" cy="370975"/>
          </a:xfrm>
        </p:grpSpPr>
        <p:sp>
          <p:nvSpPr>
            <p:cNvPr id="506" name="Google Shape;506;p41"/>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8" name="Google Shape;508;p41"/>
          <p:cNvPicPr preferRelativeResize="0"/>
          <p:nvPr/>
        </p:nvPicPr>
        <p:blipFill>
          <a:blip r:embed="rId4">
            <a:alphaModFix/>
          </a:blip>
          <a:stretch>
            <a:fillRect/>
          </a:stretch>
        </p:blipFill>
        <p:spPr>
          <a:xfrm>
            <a:off x="742475" y="2549624"/>
            <a:ext cx="7659050" cy="1529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Sarcasm detection Dataset</a:t>
            </a:r>
            <a:endParaRPr/>
          </a:p>
        </p:txBody>
      </p:sp>
      <p:sp>
        <p:nvSpPr>
          <p:cNvPr id="514" name="Google Shape;514;p42"/>
          <p:cNvSpPr txBox="1"/>
          <p:nvPr/>
        </p:nvSpPr>
        <p:spPr>
          <a:xfrm>
            <a:off x="497341" y="1354687"/>
            <a:ext cx="2016900" cy="3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1"/>
                </a:solidFill>
                <a:latin typeface="Bebas Neue"/>
                <a:ea typeface="Bebas Neue"/>
                <a:cs typeface="Bebas Neue"/>
                <a:sym typeface="Bebas Neue"/>
              </a:rPr>
              <a:t>Data snippet</a:t>
            </a:r>
            <a:endParaRPr sz="2500">
              <a:solidFill>
                <a:schemeClr val="accent1"/>
              </a:solidFill>
              <a:latin typeface="Bebas Neue"/>
              <a:ea typeface="Bebas Neue"/>
              <a:cs typeface="Bebas Neue"/>
              <a:sym typeface="Bebas Neue"/>
            </a:endParaRPr>
          </a:p>
        </p:txBody>
      </p:sp>
      <p:sp>
        <p:nvSpPr>
          <p:cNvPr id="515" name="Google Shape;515;p42"/>
          <p:cNvSpPr txBox="1"/>
          <p:nvPr/>
        </p:nvSpPr>
        <p:spPr>
          <a:xfrm>
            <a:off x="626850" y="1454875"/>
            <a:ext cx="7890300" cy="64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Raleway Medium"/>
                <a:ea typeface="Raleway Medium"/>
                <a:cs typeface="Raleway Medium"/>
                <a:sym typeface="Raleway Medium"/>
              </a:rPr>
              <a:t>Compiled from two distinct news websites. TheOnion &amp; HuffPost.</a:t>
            </a:r>
            <a:endParaRPr>
              <a:solidFill>
                <a:schemeClr val="accent2"/>
              </a:solidFill>
              <a:latin typeface="Raleway Medium"/>
              <a:ea typeface="Raleway Medium"/>
              <a:cs typeface="Raleway Medium"/>
              <a:sym typeface="Raleway Medium"/>
            </a:endParaRPr>
          </a:p>
        </p:txBody>
      </p:sp>
      <p:grpSp>
        <p:nvGrpSpPr>
          <p:cNvPr id="516" name="Google Shape;516;p42"/>
          <p:cNvGrpSpPr/>
          <p:nvPr/>
        </p:nvGrpSpPr>
        <p:grpSpPr>
          <a:xfrm rot="10800000">
            <a:off x="4305271" y="4810771"/>
            <a:ext cx="537556" cy="136576"/>
            <a:chOff x="2641350" y="846250"/>
            <a:chExt cx="413600" cy="105075"/>
          </a:xfrm>
        </p:grpSpPr>
        <p:sp>
          <p:nvSpPr>
            <p:cNvPr id="517" name="Google Shape;517;p42"/>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2"/>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42"/>
          <p:cNvGrpSpPr/>
          <p:nvPr/>
        </p:nvGrpSpPr>
        <p:grpSpPr>
          <a:xfrm>
            <a:off x="878338" y="983704"/>
            <a:ext cx="913425" cy="370975"/>
            <a:chOff x="6514150" y="4420266"/>
            <a:chExt cx="913425" cy="370975"/>
          </a:xfrm>
        </p:grpSpPr>
        <p:sp>
          <p:nvSpPr>
            <p:cNvPr id="522" name="Google Shape;522;p42"/>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4" name="Google Shape;524;p42"/>
          <p:cNvPicPr preferRelativeResize="0"/>
          <p:nvPr/>
        </p:nvPicPr>
        <p:blipFill>
          <a:blip r:embed="rId3">
            <a:alphaModFix/>
          </a:blip>
          <a:stretch>
            <a:fillRect/>
          </a:stretch>
        </p:blipFill>
        <p:spPr>
          <a:xfrm>
            <a:off x="1745701" y="2020425"/>
            <a:ext cx="5652601" cy="2736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4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Media bias Dataset</a:t>
            </a:r>
            <a:endParaRPr/>
          </a:p>
        </p:txBody>
      </p:sp>
      <p:sp>
        <p:nvSpPr>
          <p:cNvPr id="530" name="Google Shape;530;p43"/>
          <p:cNvSpPr txBox="1"/>
          <p:nvPr/>
        </p:nvSpPr>
        <p:spPr>
          <a:xfrm>
            <a:off x="497341" y="1354687"/>
            <a:ext cx="2016900" cy="3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accent1"/>
                </a:solidFill>
                <a:latin typeface="Bebas Neue"/>
                <a:ea typeface="Bebas Neue"/>
                <a:cs typeface="Bebas Neue"/>
                <a:sym typeface="Bebas Neue"/>
              </a:rPr>
              <a:t>Data snippet</a:t>
            </a:r>
            <a:endParaRPr sz="2500">
              <a:solidFill>
                <a:schemeClr val="accent1"/>
              </a:solidFill>
              <a:latin typeface="Bebas Neue"/>
              <a:ea typeface="Bebas Neue"/>
              <a:cs typeface="Bebas Neue"/>
              <a:sym typeface="Bebas Neue"/>
            </a:endParaRPr>
          </a:p>
        </p:txBody>
      </p:sp>
      <p:sp>
        <p:nvSpPr>
          <p:cNvPr id="531" name="Google Shape;531;p43"/>
          <p:cNvSpPr txBox="1"/>
          <p:nvPr/>
        </p:nvSpPr>
        <p:spPr>
          <a:xfrm>
            <a:off x="626850" y="1531075"/>
            <a:ext cx="7890300" cy="64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latin typeface="Raleway Medium"/>
                <a:ea typeface="Raleway Medium"/>
                <a:cs typeface="Raleway Medium"/>
                <a:sym typeface="Raleway Medium"/>
              </a:rPr>
              <a:t>Dataset is web scraped from Twitter comprising 47840 rows and 3 columns</a:t>
            </a:r>
            <a:endParaRPr>
              <a:solidFill>
                <a:schemeClr val="accent2"/>
              </a:solidFill>
              <a:latin typeface="Raleway Medium"/>
              <a:ea typeface="Raleway Medium"/>
              <a:cs typeface="Raleway Medium"/>
              <a:sym typeface="Raleway Medium"/>
            </a:endParaRPr>
          </a:p>
        </p:txBody>
      </p:sp>
      <p:grpSp>
        <p:nvGrpSpPr>
          <p:cNvPr id="532" name="Google Shape;532;p43"/>
          <p:cNvGrpSpPr/>
          <p:nvPr/>
        </p:nvGrpSpPr>
        <p:grpSpPr>
          <a:xfrm rot="10800000">
            <a:off x="4305271" y="4810771"/>
            <a:ext cx="537556" cy="136576"/>
            <a:chOff x="2641350" y="846250"/>
            <a:chExt cx="413600" cy="105075"/>
          </a:xfrm>
        </p:grpSpPr>
        <p:sp>
          <p:nvSpPr>
            <p:cNvPr id="533" name="Google Shape;533;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43"/>
          <p:cNvGrpSpPr/>
          <p:nvPr/>
        </p:nvGrpSpPr>
        <p:grpSpPr>
          <a:xfrm>
            <a:off x="878338" y="983704"/>
            <a:ext cx="913425" cy="370975"/>
            <a:chOff x="6514150" y="4420266"/>
            <a:chExt cx="913425" cy="370975"/>
          </a:xfrm>
        </p:grpSpPr>
        <p:sp>
          <p:nvSpPr>
            <p:cNvPr id="538" name="Google Shape;538;p43"/>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0" name="Google Shape;540;p43"/>
          <p:cNvPicPr preferRelativeResize="0"/>
          <p:nvPr/>
        </p:nvPicPr>
        <p:blipFill>
          <a:blip r:embed="rId3">
            <a:alphaModFix/>
          </a:blip>
          <a:stretch>
            <a:fillRect/>
          </a:stretch>
        </p:blipFill>
        <p:spPr>
          <a:xfrm>
            <a:off x="2563288" y="2077375"/>
            <a:ext cx="4017423" cy="2970675"/>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
</p:tagLst>
</file>

<file path=ppt/theme/theme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2016</Words>
  <Application>Microsoft Office PowerPoint</Application>
  <PresentationFormat>On-screen Show (16:9)</PresentationFormat>
  <Paragraphs>219</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Times New Roman</vt:lpstr>
      <vt:lpstr>Nunito</vt:lpstr>
      <vt:lpstr>Raleway</vt:lpstr>
      <vt:lpstr>Roboto</vt:lpstr>
      <vt:lpstr>Arial</vt:lpstr>
      <vt:lpstr>Raleway Medium</vt:lpstr>
      <vt:lpstr>Bebas Neue</vt:lpstr>
      <vt:lpstr>Artificial Intelligence (AI) Startup Business Plan by Slidesgo</vt:lpstr>
      <vt:lpstr>ABSTRACTIVE TEXT SUMMARIZATION</vt:lpstr>
      <vt:lpstr>INTRODUCTION</vt:lpstr>
      <vt:lpstr>Data collection</vt:lpstr>
      <vt:lpstr>How bias can affect summarization</vt:lpstr>
      <vt:lpstr>Data collection</vt:lpstr>
      <vt:lpstr>Summarization data</vt:lpstr>
      <vt:lpstr>Cnn news dataset</vt:lpstr>
      <vt:lpstr>Sarcasm detection Dataset</vt:lpstr>
      <vt:lpstr>Media bias Dataset</vt:lpstr>
      <vt:lpstr>Text cleaning</vt:lpstr>
      <vt:lpstr>Eda</vt:lpstr>
      <vt:lpstr>Text before cleaning</vt:lpstr>
      <vt:lpstr>Market size</vt:lpstr>
      <vt:lpstr>Distribution of text length</vt:lpstr>
      <vt:lpstr>Highlight Biased words</vt:lpstr>
      <vt:lpstr>Word cloud for gender bias words</vt:lpstr>
      <vt:lpstr>Word cloud for political bias words</vt:lpstr>
      <vt:lpstr>Word cloud for racial bias words</vt:lpstr>
      <vt:lpstr>Sentiment analysis</vt:lpstr>
      <vt:lpstr>Models used</vt:lpstr>
      <vt:lpstr>Sentiment analysis</vt:lpstr>
      <vt:lpstr>Subjectivity analysis</vt:lpstr>
      <vt:lpstr>Emotions &amp; sarcasm detection</vt:lpstr>
      <vt:lpstr>Models used</vt:lpstr>
      <vt:lpstr>Emotion detection</vt:lpstr>
      <vt:lpstr>Sarcasm detection</vt:lpstr>
      <vt:lpstr>Sarcasm detection</vt:lpstr>
      <vt:lpstr>Media bias</vt:lpstr>
      <vt:lpstr>Classification report</vt:lpstr>
      <vt:lpstr>summarization</vt:lpstr>
      <vt:lpstr>PowerPoint Presentation</vt:lpstr>
      <vt:lpstr>PowerPoint Presentation</vt:lpstr>
      <vt:lpstr>PowerPoint Presentation</vt:lpstr>
      <vt:lpstr>PowerPoint Presentation</vt:lpstr>
      <vt:lpstr>conclusion</vt:lpstr>
      <vt:lpstr>Future scope</vt:lpstr>
      <vt:lpstr>Implementation on a new article</vt:lpstr>
      <vt:lpstr>langchain</vt:lpstr>
      <vt:lpstr>extractive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ABSTRACTIVE TEXT SUMMARIZATION</dc:title>
  <cp:lastModifiedBy>Abhinav Mishra</cp:lastModifiedBy>
  <cp:revision>2</cp:revision>
  <dcterms:modified xsi:type="dcterms:W3CDTF">2024-06-01T16:42:16Z</dcterms:modified>
</cp:coreProperties>
</file>